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51" r:id="rId3"/>
    <p:sldId id="291" r:id="rId4"/>
    <p:sldId id="293" r:id="rId5"/>
    <p:sldId id="304" r:id="rId6"/>
    <p:sldId id="307" r:id="rId7"/>
    <p:sldId id="305" r:id="rId8"/>
    <p:sldId id="310" r:id="rId9"/>
    <p:sldId id="326" r:id="rId10"/>
    <p:sldId id="315" r:id="rId11"/>
    <p:sldId id="327" r:id="rId12"/>
    <p:sldId id="345" r:id="rId13"/>
    <p:sldId id="334" r:id="rId14"/>
    <p:sldId id="337" r:id="rId15"/>
    <p:sldId id="350" r:id="rId16"/>
    <p:sldId id="322" r:id="rId17"/>
    <p:sldId id="323" r:id="rId18"/>
    <p:sldId id="352" r:id="rId19"/>
    <p:sldId id="358" r:id="rId20"/>
    <p:sldId id="359" r:id="rId21"/>
    <p:sldId id="273" r:id="rId22"/>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FF"/>
    <a:srgbClr val="FF0066"/>
    <a:srgbClr val="FF0000"/>
    <a:srgbClr val="9900CC"/>
    <a:srgbClr val="FF3399"/>
    <a:srgbClr val="66FF33"/>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7024" autoAdjust="0"/>
    <p:restoredTop sz="94602" autoAdjust="0"/>
  </p:normalViewPr>
  <p:slideViewPr>
    <p:cSldViewPr>
      <p:cViewPr>
        <p:scale>
          <a:sx n="75" d="100"/>
          <a:sy n="75" d="100"/>
        </p:scale>
        <p:origin x="-173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3EF3C-C6D8-496F-B895-9B386146FA2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1C525F6-1A2D-459E-8ACA-4914A0FDF3B2}">
      <dgm:prSet phldrT="[Text]"/>
      <dgm:spPr/>
      <dgm:t>
        <a:bodyPr/>
        <a:lstStyle/>
        <a:p>
          <a:r>
            <a:rPr lang="en-US" b="1" dirty="0" smtClean="0"/>
            <a:t>Ministry of Statistics &amp; Programme Implementation (MoSPI)</a:t>
          </a:r>
          <a:endParaRPr lang="en-US" b="1" dirty="0"/>
        </a:p>
      </dgm:t>
    </dgm:pt>
    <dgm:pt modelId="{0B7B911C-03CE-478E-914A-5DDE7E8F6DD9}" type="parTrans" cxnId="{28EFDD4B-2EEF-4D0F-8F03-ADB8F107D3C2}">
      <dgm:prSet/>
      <dgm:spPr/>
      <dgm:t>
        <a:bodyPr/>
        <a:lstStyle/>
        <a:p>
          <a:endParaRPr lang="en-US"/>
        </a:p>
      </dgm:t>
    </dgm:pt>
    <dgm:pt modelId="{540FA4D8-4EB1-421F-A1A0-1A8378CBB90D}" type="sibTrans" cxnId="{28EFDD4B-2EEF-4D0F-8F03-ADB8F107D3C2}">
      <dgm:prSet/>
      <dgm:spPr/>
      <dgm:t>
        <a:bodyPr/>
        <a:lstStyle/>
        <a:p>
          <a:endParaRPr lang="en-US"/>
        </a:p>
      </dgm:t>
    </dgm:pt>
    <dgm:pt modelId="{8E860E1F-B5EF-4E5D-9D72-916030D1272F}">
      <dgm:prSet phldrT="[Text]"/>
      <dgm:spPr/>
      <dgm:t>
        <a:bodyPr/>
        <a:lstStyle/>
        <a:p>
          <a:r>
            <a:rPr lang="en-US" b="1" dirty="0" smtClean="0"/>
            <a:t>National Statistical Organization (NSO)</a:t>
          </a:r>
          <a:endParaRPr lang="en-US" b="1" dirty="0"/>
        </a:p>
      </dgm:t>
    </dgm:pt>
    <dgm:pt modelId="{898BBE4D-CFB2-44EA-B30F-3C96423C64FD}" type="parTrans" cxnId="{8F750144-A740-4482-B906-42864A3BB940}">
      <dgm:prSet/>
      <dgm:spPr/>
      <dgm:t>
        <a:bodyPr/>
        <a:lstStyle/>
        <a:p>
          <a:endParaRPr lang="en-US" dirty="0"/>
        </a:p>
      </dgm:t>
    </dgm:pt>
    <dgm:pt modelId="{DC3CFE8C-A0F8-4B3A-BC43-D45E14067AE4}" type="sibTrans" cxnId="{8F750144-A740-4482-B906-42864A3BB940}">
      <dgm:prSet/>
      <dgm:spPr/>
      <dgm:t>
        <a:bodyPr/>
        <a:lstStyle/>
        <a:p>
          <a:endParaRPr lang="en-US"/>
        </a:p>
      </dgm:t>
    </dgm:pt>
    <dgm:pt modelId="{98D3E0FE-D35B-4958-B445-AE6B90DB57D5}">
      <dgm:prSet phldrT="[Text]"/>
      <dgm:spPr/>
      <dgm:t>
        <a:bodyPr/>
        <a:lstStyle/>
        <a:p>
          <a:r>
            <a:rPr lang="en-US" b="1" dirty="0" smtClean="0"/>
            <a:t>Central Statistics Office (CSO)</a:t>
          </a:r>
          <a:endParaRPr lang="en-US" b="1" dirty="0"/>
        </a:p>
      </dgm:t>
    </dgm:pt>
    <dgm:pt modelId="{C2A952AE-479C-4DE7-9B7E-8D05BFACDE90}" type="parTrans" cxnId="{E3C7FE40-B0AD-43C1-8527-EC34D5526742}">
      <dgm:prSet/>
      <dgm:spPr/>
      <dgm:t>
        <a:bodyPr/>
        <a:lstStyle/>
        <a:p>
          <a:endParaRPr lang="en-US" dirty="0"/>
        </a:p>
      </dgm:t>
    </dgm:pt>
    <dgm:pt modelId="{F778E1C8-12BC-43B4-B271-40650B18155E}" type="sibTrans" cxnId="{E3C7FE40-B0AD-43C1-8527-EC34D5526742}">
      <dgm:prSet/>
      <dgm:spPr/>
      <dgm:t>
        <a:bodyPr/>
        <a:lstStyle/>
        <a:p>
          <a:endParaRPr lang="en-US"/>
        </a:p>
      </dgm:t>
    </dgm:pt>
    <dgm:pt modelId="{17AC62BF-A3BC-409A-855E-25ED8721A27A}">
      <dgm:prSet phldrT="[Text]"/>
      <dgm:spPr/>
      <dgm:t>
        <a:bodyPr/>
        <a:lstStyle/>
        <a:p>
          <a:r>
            <a:rPr lang="en-US" b="1" dirty="0" smtClean="0"/>
            <a:t>National Sample Survey Office (NSSO) </a:t>
          </a:r>
          <a:endParaRPr lang="en-US" b="1" dirty="0"/>
        </a:p>
      </dgm:t>
    </dgm:pt>
    <dgm:pt modelId="{188C9CAD-BA0F-4E18-A394-58FBE10D490F}" type="parTrans" cxnId="{DD1D5307-B2A0-4905-A336-E11F9C0EC63F}">
      <dgm:prSet/>
      <dgm:spPr/>
      <dgm:t>
        <a:bodyPr/>
        <a:lstStyle/>
        <a:p>
          <a:endParaRPr lang="en-US" dirty="0"/>
        </a:p>
      </dgm:t>
    </dgm:pt>
    <dgm:pt modelId="{A5C3201C-A036-4F49-BA97-DF64384546E9}" type="sibTrans" cxnId="{DD1D5307-B2A0-4905-A336-E11F9C0EC63F}">
      <dgm:prSet/>
      <dgm:spPr/>
      <dgm:t>
        <a:bodyPr/>
        <a:lstStyle/>
        <a:p>
          <a:endParaRPr lang="en-US"/>
        </a:p>
      </dgm:t>
    </dgm:pt>
    <dgm:pt modelId="{FCD13207-2218-4C25-AD2C-8BAF9DBA98C5}">
      <dgm:prSet phldrT="[Text]"/>
      <dgm:spPr/>
      <dgm:t>
        <a:bodyPr/>
        <a:lstStyle/>
        <a:p>
          <a:r>
            <a:rPr lang="en-US" b="1" dirty="0" smtClean="0"/>
            <a:t>Programme Implementation (PI)</a:t>
          </a:r>
          <a:endParaRPr lang="en-US" b="1" dirty="0"/>
        </a:p>
      </dgm:t>
    </dgm:pt>
    <dgm:pt modelId="{81A0DDE8-C899-4DF3-95B0-435A7FD24DFD}" type="parTrans" cxnId="{12CA817E-B6BC-4A97-9FA8-912D0587FE71}">
      <dgm:prSet/>
      <dgm:spPr/>
      <dgm:t>
        <a:bodyPr/>
        <a:lstStyle/>
        <a:p>
          <a:endParaRPr lang="en-US" dirty="0"/>
        </a:p>
      </dgm:t>
    </dgm:pt>
    <dgm:pt modelId="{317C09F3-8F04-4F0C-BA6F-0DF02F50D9E1}" type="sibTrans" cxnId="{12CA817E-B6BC-4A97-9FA8-912D0587FE71}">
      <dgm:prSet/>
      <dgm:spPr/>
      <dgm:t>
        <a:bodyPr/>
        <a:lstStyle/>
        <a:p>
          <a:endParaRPr lang="en-US"/>
        </a:p>
      </dgm:t>
    </dgm:pt>
    <dgm:pt modelId="{6D3FB626-E394-4B21-B8D1-BE83387DC4F7}">
      <dgm:prSet/>
      <dgm:spPr/>
      <dgm:t>
        <a:bodyPr/>
        <a:lstStyle/>
        <a:p>
          <a:r>
            <a:rPr lang="en-US" dirty="0" smtClean="0">
              <a:latin typeface="Impact" pitchFamily="34" charset="0"/>
            </a:rPr>
            <a:t>COMPUTER CENTRE</a:t>
          </a:r>
          <a:endParaRPr lang="en-US" dirty="0">
            <a:latin typeface="Impact" pitchFamily="34" charset="0"/>
          </a:endParaRPr>
        </a:p>
      </dgm:t>
    </dgm:pt>
    <dgm:pt modelId="{F9FC0C65-EB3D-4D4A-BC61-B01C81F79C07}" type="parTrans" cxnId="{7F84F854-0253-4E8E-9A4E-DAE25B6710E7}">
      <dgm:prSet/>
      <dgm:spPr/>
      <dgm:t>
        <a:bodyPr/>
        <a:lstStyle/>
        <a:p>
          <a:endParaRPr lang="en-US" dirty="0"/>
        </a:p>
      </dgm:t>
    </dgm:pt>
    <dgm:pt modelId="{E8277CFF-360B-4A65-BA30-8403272327D2}" type="sibTrans" cxnId="{7F84F854-0253-4E8E-9A4E-DAE25B6710E7}">
      <dgm:prSet/>
      <dgm:spPr/>
      <dgm:t>
        <a:bodyPr/>
        <a:lstStyle/>
        <a:p>
          <a:endParaRPr lang="en-US"/>
        </a:p>
      </dgm:t>
    </dgm:pt>
    <dgm:pt modelId="{72F181E6-42A4-43E8-8799-0AF08273019B}">
      <dgm:prSet/>
      <dgm:spPr/>
      <dgm:t>
        <a:bodyPr/>
        <a:lstStyle/>
        <a:p>
          <a:r>
            <a:rPr lang="en-US" dirty="0" smtClean="0"/>
            <a:t>(Other Divisions of CSO)</a:t>
          </a:r>
          <a:endParaRPr lang="en-US" dirty="0"/>
        </a:p>
      </dgm:t>
    </dgm:pt>
    <dgm:pt modelId="{0895196F-584A-415B-93AE-88574593176A}" type="parTrans" cxnId="{A1B1AD5B-D41B-470A-9DD9-4C1F7324BCBC}">
      <dgm:prSet/>
      <dgm:spPr/>
      <dgm:t>
        <a:bodyPr/>
        <a:lstStyle/>
        <a:p>
          <a:endParaRPr lang="en-US" dirty="0"/>
        </a:p>
      </dgm:t>
    </dgm:pt>
    <dgm:pt modelId="{1754BB1A-937E-4D64-83CD-B2CE5140F09A}" type="sibTrans" cxnId="{A1B1AD5B-D41B-470A-9DD9-4C1F7324BCBC}">
      <dgm:prSet/>
      <dgm:spPr/>
      <dgm:t>
        <a:bodyPr/>
        <a:lstStyle/>
        <a:p>
          <a:endParaRPr lang="en-US"/>
        </a:p>
      </dgm:t>
    </dgm:pt>
    <dgm:pt modelId="{CD144DA5-CF83-4154-8597-A7DE0678916C}" type="pres">
      <dgm:prSet presAssocID="{5B93EF3C-C6D8-496F-B895-9B386146FA26}" presName="hierChild1" presStyleCnt="0">
        <dgm:presLayoutVars>
          <dgm:chPref val="1"/>
          <dgm:dir/>
          <dgm:animOne val="branch"/>
          <dgm:animLvl val="lvl"/>
          <dgm:resizeHandles/>
        </dgm:presLayoutVars>
      </dgm:prSet>
      <dgm:spPr/>
      <dgm:t>
        <a:bodyPr/>
        <a:lstStyle/>
        <a:p>
          <a:endParaRPr lang="en-US"/>
        </a:p>
      </dgm:t>
    </dgm:pt>
    <dgm:pt modelId="{3526C2F5-26D7-4AEE-93E9-3CCB92DF8B03}" type="pres">
      <dgm:prSet presAssocID="{41C525F6-1A2D-459E-8ACA-4914A0FDF3B2}" presName="hierRoot1" presStyleCnt="0"/>
      <dgm:spPr/>
    </dgm:pt>
    <dgm:pt modelId="{F091F1C8-D75F-4795-9FE8-084F350F93CD}" type="pres">
      <dgm:prSet presAssocID="{41C525F6-1A2D-459E-8ACA-4914A0FDF3B2}" presName="composite" presStyleCnt="0"/>
      <dgm:spPr/>
    </dgm:pt>
    <dgm:pt modelId="{5F4F4434-8D3F-47DD-BCC3-EB0C7E031AB1}" type="pres">
      <dgm:prSet presAssocID="{41C525F6-1A2D-459E-8ACA-4914A0FDF3B2}" presName="background" presStyleLbl="node0" presStyleIdx="0" presStyleCnt="1"/>
      <dgm:spPr/>
    </dgm:pt>
    <dgm:pt modelId="{61D3130C-BD92-4B80-84FD-38A7585234FA}" type="pres">
      <dgm:prSet presAssocID="{41C525F6-1A2D-459E-8ACA-4914A0FDF3B2}" presName="text" presStyleLbl="fgAcc0" presStyleIdx="0" presStyleCnt="1" custScaleX="344775" custScaleY="85675" custLinFactNeighborX="-8735" custLinFactNeighborY="-93498">
        <dgm:presLayoutVars>
          <dgm:chPref val="3"/>
        </dgm:presLayoutVars>
      </dgm:prSet>
      <dgm:spPr/>
      <dgm:t>
        <a:bodyPr/>
        <a:lstStyle/>
        <a:p>
          <a:endParaRPr lang="en-US"/>
        </a:p>
      </dgm:t>
    </dgm:pt>
    <dgm:pt modelId="{83753834-AB10-4F37-A62F-94895464C460}" type="pres">
      <dgm:prSet presAssocID="{41C525F6-1A2D-459E-8ACA-4914A0FDF3B2}" presName="hierChild2" presStyleCnt="0"/>
      <dgm:spPr/>
    </dgm:pt>
    <dgm:pt modelId="{A299F8CD-48CA-4A03-B9E6-53A4C709444B}" type="pres">
      <dgm:prSet presAssocID="{898BBE4D-CFB2-44EA-B30F-3C96423C64FD}" presName="Name10" presStyleLbl="parChTrans1D2" presStyleIdx="0" presStyleCnt="2"/>
      <dgm:spPr/>
      <dgm:t>
        <a:bodyPr/>
        <a:lstStyle/>
        <a:p>
          <a:endParaRPr lang="en-US"/>
        </a:p>
      </dgm:t>
    </dgm:pt>
    <dgm:pt modelId="{8D5FBBDC-75C4-408D-9545-9FA5C0422B90}" type="pres">
      <dgm:prSet presAssocID="{8E860E1F-B5EF-4E5D-9D72-916030D1272F}" presName="hierRoot2" presStyleCnt="0"/>
      <dgm:spPr/>
    </dgm:pt>
    <dgm:pt modelId="{83642C3E-77F5-4605-B896-86360ADBC21F}" type="pres">
      <dgm:prSet presAssocID="{8E860E1F-B5EF-4E5D-9D72-916030D1272F}" presName="composite2" presStyleCnt="0"/>
      <dgm:spPr/>
    </dgm:pt>
    <dgm:pt modelId="{0C8407D2-F229-451B-8F63-D04686F6D8BB}" type="pres">
      <dgm:prSet presAssocID="{8E860E1F-B5EF-4E5D-9D72-916030D1272F}" presName="background2" presStyleLbl="node2" presStyleIdx="0" presStyleCnt="2"/>
      <dgm:spPr/>
    </dgm:pt>
    <dgm:pt modelId="{0F5C01DF-3476-46A9-A1D3-B2DEDA5067D6}" type="pres">
      <dgm:prSet presAssocID="{8E860E1F-B5EF-4E5D-9D72-916030D1272F}" presName="text2" presStyleLbl="fgAcc2" presStyleIdx="0" presStyleCnt="2" custScaleX="211265" custScaleY="49745" custLinFactNeighborX="-16081" custLinFactNeighborY="-64559">
        <dgm:presLayoutVars>
          <dgm:chPref val="3"/>
        </dgm:presLayoutVars>
      </dgm:prSet>
      <dgm:spPr/>
      <dgm:t>
        <a:bodyPr/>
        <a:lstStyle/>
        <a:p>
          <a:endParaRPr lang="en-US"/>
        </a:p>
      </dgm:t>
    </dgm:pt>
    <dgm:pt modelId="{2B40C465-23D2-4D9A-8A5C-305771503EA7}" type="pres">
      <dgm:prSet presAssocID="{8E860E1F-B5EF-4E5D-9D72-916030D1272F}" presName="hierChild3" presStyleCnt="0"/>
      <dgm:spPr/>
    </dgm:pt>
    <dgm:pt modelId="{83E5711D-5BE9-4B11-A520-88A19B4A41AF}" type="pres">
      <dgm:prSet presAssocID="{C2A952AE-479C-4DE7-9B7E-8D05BFACDE90}" presName="Name17" presStyleLbl="parChTrans1D3" presStyleIdx="0" presStyleCnt="2"/>
      <dgm:spPr/>
      <dgm:t>
        <a:bodyPr/>
        <a:lstStyle/>
        <a:p>
          <a:endParaRPr lang="en-US"/>
        </a:p>
      </dgm:t>
    </dgm:pt>
    <dgm:pt modelId="{C1C495ED-C83A-4798-AA97-5E57D683FAFE}" type="pres">
      <dgm:prSet presAssocID="{98D3E0FE-D35B-4958-B445-AE6B90DB57D5}" presName="hierRoot3" presStyleCnt="0"/>
      <dgm:spPr/>
    </dgm:pt>
    <dgm:pt modelId="{090D2FCD-2FE4-43AD-AA98-C35D99F992A3}" type="pres">
      <dgm:prSet presAssocID="{98D3E0FE-D35B-4958-B445-AE6B90DB57D5}" presName="composite3" presStyleCnt="0"/>
      <dgm:spPr/>
    </dgm:pt>
    <dgm:pt modelId="{34829AF8-2875-4065-8E21-E7181B2F5F32}" type="pres">
      <dgm:prSet presAssocID="{98D3E0FE-D35B-4958-B445-AE6B90DB57D5}" presName="background3" presStyleLbl="node3" presStyleIdx="0" presStyleCnt="2"/>
      <dgm:spPr/>
    </dgm:pt>
    <dgm:pt modelId="{48E3D1E7-41A6-4121-A68E-E667A96DF446}" type="pres">
      <dgm:prSet presAssocID="{98D3E0FE-D35B-4958-B445-AE6B90DB57D5}" presName="text3" presStyleLbl="fgAcc3" presStyleIdx="0" presStyleCnt="2" custScaleX="132522" custScaleY="72291" custLinFactNeighborX="2700" custLinFactNeighborY="-40027">
        <dgm:presLayoutVars>
          <dgm:chPref val="3"/>
        </dgm:presLayoutVars>
      </dgm:prSet>
      <dgm:spPr/>
      <dgm:t>
        <a:bodyPr/>
        <a:lstStyle/>
        <a:p>
          <a:endParaRPr lang="en-US"/>
        </a:p>
      </dgm:t>
    </dgm:pt>
    <dgm:pt modelId="{71A66A0C-FB55-412B-96CD-5913145F2DEF}" type="pres">
      <dgm:prSet presAssocID="{98D3E0FE-D35B-4958-B445-AE6B90DB57D5}" presName="hierChild4" presStyleCnt="0"/>
      <dgm:spPr/>
    </dgm:pt>
    <dgm:pt modelId="{47B8D9E7-2C65-46CB-B0F4-FF403873F09A}" type="pres">
      <dgm:prSet presAssocID="{F9FC0C65-EB3D-4D4A-BC61-B01C81F79C07}" presName="Name23" presStyleLbl="parChTrans1D4" presStyleIdx="0" presStyleCnt="2"/>
      <dgm:spPr/>
      <dgm:t>
        <a:bodyPr/>
        <a:lstStyle/>
        <a:p>
          <a:endParaRPr lang="en-US"/>
        </a:p>
      </dgm:t>
    </dgm:pt>
    <dgm:pt modelId="{D0455061-3FC4-4F91-9711-C5E7505B7637}" type="pres">
      <dgm:prSet presAssocID="{6D3FB626-E394-4B21-B8D1-BE83387DC4F7}" presName="hierRoot4" presStyleCnt="0"/>
      <dgm:spPr/>
    </dgm:pt>
    <dgm:pt modelId="{3E131F3E-4A7C-406F-9CF4-8EBE3AF084A2}" type="pres">
      <dgm:prSet presAssocID="{6D3FB626-E394-4B21-B8D1-BE83387DC4F7}" presName="composite4" presStyleCnt="0"/>
      <dgm:spPr/>
    </dgm:pt>
    <dgm:pt modelId="{EE9A7B0E-FB57-48BE-A599-E04A7C9E91B6}" type="pres">
      <dgm:prSet presAssocID="{6D3FB626-E394-4B21-B8D1-BE83387DC4F7}" presName="background4" presStyleLbl="node4" presStyleIdx="0" presStyleCnt="2"/>
      <dgm:spPr/>
    </dgm:pt>
    <dgm:pt modelId="{1920C68F-9CD3-42C5-A31E-A816D8007941}" type="pres">
      <dgm:prSet presAssocID="{6D3FB626-E394-4B21-B8D1-BE83387DC4F7}" presName="text4" presStyleLbl="fgAcc4" presStyleIdx="0" presStyleCnt="2">
        <dgm:presLayoutVars>
          <dgm:chPref val="3"/>
        </dgm:presLayoutVars>
      </dgm:prSet>
      <dgm:spPr/>
      <dgm:t>
        <a:bodyPr/>
        <a:lstStyle/>
        <a:p>
          <a:endParaRPr lang="en-US"/>
        </a:p>
      </dgm:t>
    </dgm:pt>
    <dgm:pt modelId="{898FB05B-F1E6-4080-B5A6-F4F7FC010E99}" type="pres">
      <dgm:prSet presAssocID="{6D3FB626-E394-4B21-B8D1-BE83387DC4F7}" presName="hierChild5" presStyleCnt="0"/>
      <dgm:spPr/>
    </dgm:pt>
    <dgm:pt modelId="{71F06489-767F-4A88-B4BB-763E69F67DB7}" type="pres">
      <dgm:prSet presAssocID="{0895196F-584A-415B-93AE-88574593176A}" presName="Name23" presStyleLbl="parChTrans1D4" presStyleIdx="1" presStyleCnt="2"/>
      <dgm:spPr/>
      <dgm:t>
        <a:bodyPr/>
        <a:lstStyle/>
        <a:p>
          <a:endParaRPr lang="en-US"/>
        </a:p>
      </dgm:t>
    </dgm:pt>
    <dgm:pt modelId="{379E03F2-6F8A-4ECF-A044-C4B1840FD0F4}" type="pres">
      <dgm:prSet presAssocID="{72F181E6-42A4-43E8-8799-0AF08273019B}" presName="hierRoot4" presStyleCnt="0"/>
      <dgm:spPr/>
    </dgm:pt>
    <dgm:pt modelId="{23DCE1D8-CF4C-4BE0-9ECE-61A8B55551B7}" type="pres">
      <dgm:prSet presAssocID="{72F181E6-42A4-43E8-8799-0AF08273019B}" presName="composite4" presStyleCnt="0"/>
      <dgm:spPr/>
    </dgm:pt>
    <dgm:pt modelId="{A293BF96-567C-4325-8FFA-57B8794424F6}" type="pres">
      <dgm:prSet presAssocID="{72F181E6-42A4-43E8-8799-0AF08273019B}" presName="background4" presStyleLbl="node4" presStyleIdx="1" presStyleCnt="2"/>
      <dgm:spPr/>
    </dgm:pt>
    <dgm:pt modelId="{8F48B91A-8712-4768-B153-2293B479ECA5}" type="pres">
      <dgm:prSet presAssocID="{72F181E6-42A4-43E8-8799-0AF08273019B}" presName="text4" presStyleLbl="fgAcc4" presStyleIdx="1" presStyleCnt="2" custScaleX="123941">
        <dgm:presLayoutVars>
          <dgm:chPref val="3"/>
        </dgm:presLayoutVars>
      </dgm:prSet>
      <dgm:spPr/>
      <dgm:t>
        <a:bodyPr/>
        <a:lstStyle/>
        <a:p>
          <a:endParaRPr lang="en-US"/>
        </a:p>
      </dgm:t>
    </dgm:pt>
    <dgm:pt modelId="{8DB85279-DD46-4A67-B13A-2109F939009C}" type="pres">
      <dgm:prSet presAssocID="{72F181E6-42A4-43E8-8799-0AF08273019B}" presName="hierChild5" presStyleCnt="0"/>
      <dgm:spPr/>
    </dgm:pt>
    <dgm:pt modelId="{2401A4A3-CA07-453E-8390-58C110758AB7}" type="pres">
      <dgm:prSet presAssocID="{188C9CAD-BA0F-4E18-A394-58FBE10D490F}" presName="Name17" presStyleLbl="parChTrans1D3" presStyleIdx="1" presStyleCnt="2"/>
      <dgm:spPr/>
      <dgm:t>
        <a:bodyPr/>
        <a:lstStyle/>
        <a:p>
          <a:endParaRPr lang="en-US"/>
        </a:p>
      </dgm:t>
    </dgm:pt>
    <dgm:pt modelId="{E1F59FA2-E83E-4437-B0CF-43B0D2304B4D}" type="pres">
      <dgm:prSet presAssocID="{17AC62BF-A3BC-409A-855E-25ED8721A27A}" presName="hierRoot3" presStyleCnt="0"/>
      <dgm:spPr/>
    </dgm:pt>
    <dgm:pt modelId="{B20A882C-C847-49B6-8D4E-A40817976F79}" type="pres">
      <dgm:prSet presAssocID="{17AC62BF-A3BC-409A-855E-25ED8721A27A}" presName="composite3" presStyleCnt="0"/>
      <dgm:spPr/>
    </dgm:pt>
    <dgm:pt modelId="{D0899CBF-FAFC-4D27-8F25-F7E358AD8BF3}" type="pres">
      <dgm:prSet presAssocID="{17AC62BF-A3BC-409A-855E-25ED8721A27A}" presName="background3" presStyleLbl="node3" presStyleIdx="1" presStyleCnt="2"/>
      <dgm:spPr/>
    </dgm:pt>
    <dgm:pt modelId="{8B9FC6F1-1FF5-4E26-9ED1-F4C08FF2B63C}" type="pres">
      <dgm:prSet presAssocID="{17AC62BF-A3BC-409A-855E-25ED8721A27A}" presName="text3" presStyleLbl="fgAcc3" presStyleIdx="1" presStyleCnt="2" custScaleX="168021" custScaleY="72291" custLinFactNeighborX="454" custLinFactNeighborY="-40903">
        <dgm:presLayoutVars>
          <dgm:chPref val="3"/>
        </dgm:presLayoutVars>
      </dgm:prSet>
      <dgm:spPr/>
      <dgm:t>
        <a:bodyPr/>
        <a:lstStyle/>
        <a:p>
          <a:endParaRPr lang="en-US"/>
        </a:p>
      </dgm:t>
    </dgm:pt>
    <dgm:pt modelId="{59117AB5-9443-4E89-9E5D-B4E625CFA1FB}" type="pres">
      <dgm:prSet presAssocID="{17AC62BF-A3BC-409A-855E-25ED8721A27A}" presName="hierChild4" presStyleCnt="0"/>
      <dgm:spPr/>
    </dgm:pt>
    <dgm:pt modelId="{4B87695C-2D9B-416D-AED0-2CA56D4307B8}" type="pres">
      <dgm:prSet presAssocID="{81A0DDE8-C899-4DF3-95B0-435A7FD24DFD}" presName="Name10" presStyleLbl="parChTrans1D2" presStyleIdx="1" presStyleCnt="2"/>
      <dgm:spPr/>
      <dgm:t>
        <a:bodyPr/>
        <a:lstStyle/>
        <a:p>
          <a:endParaRPr lang="en-US"/>
        </a:p>
      </dgm:t>
    </dgm:pt>
    <dgm:pt modelId="{AD0BF82D-0A0E-48F2-A12A-56E0E36B7553}" type="pres">
      <dgm:prSet presAssocID="{FCD13207-2218-4C25-AD2C-8BAF9DBA98C5}" presName="hierRoot2" presStyleCnt="0"/>
      <dgm:spPr/>
    </dgm:pt>
    <dgm:pt modelId="{6CCE57EE-DE66-4EA6-869F-97F24C91EC54}" type="pres">
      <dgm:prSet presAssocID="{FCD13207-2218-4C25-AD2C-8BAF9DBA98C5}" presName="composite2" presStyleCnt="0"/>
      <dgm:spPr/>
    </dgm:pt>
    <dgm:pt modelId="{2FF726AC-C515-4AD9-8394-C5540A83DA74}" type="pres">
      <dgm:prSet presAssocID="{FCD13207-2218-4C25-AD2C-8BAF9DBA98C5}" presName="background2" presStyleLbl="node2" presStyleIdx="1" presStyleCnt="2"/>
      <dgm:spPr/>
    </dgm:pt>
    <dgm:pt modelId="{F57620FD-2ABC-4A7E-A4E8-3C8F93EE9C17}" type="pres">
      <dgm:prSet presAssocID="{FCD13207-2218-4C25-AD2C-8BAF9DBA98C5}" presName="text2" presStyleLbl="fgAcc2" presStyleIdx="1" presStyleCnt="2" custScaleX="235602" custScaleY="44881" custLinFactNeighborX="-4646" custLinFactNeighborY="-64559">
        <dgm:presLayoutVars>
          <dgm:chPref val="3"/>
        </dgm:presLayoutVars>
      </dgm:prSet>
      <dgm:spPr/>
      <dgm:t>
        <a:bodyPr/>
        <a:lstStyle/>
        <a:p>
          <a:endParaRPr lang="en-US"/>
        </a:p>
      </dgm:t>
    </dgm:pt>
    <dgm:pt modelId="{4F6BE047-1613-4CBB-A285-4383CD807F33}" type="pres">
      <dgm:prSet presAssocID="{FCD13207-2218-4C25-AD2C-8BAF9DBA98C5}" presName="hierChild3" presStyleCnt="0"/>
      <dgm:spPr/>
    </dgm:pt>
  </dgm:ptLst>
  <dgm:cxnLst>
    <dgm:cxn modelId="{E3C7FE40-B0AD-43C1-8527-EC34D5526742}" srcId="{8E860E1F-B5EF-4E5D-9D72-916030D1272F}" destId="{98D3E0FE-D35B-4958-B445-AE6B90DB57D5}" srcOrd="0" destOrd="0" parTransId="{C2A952AE-479C-4DE7-9B7E-8D05BFACDE90}" sibTransId="{F778E1C8-12BC-43B4-B271-40650B18155E}"/>
    <dgm:cxn modelId="{12CA817E-B6BC-4A97-9FA8-912D0587FE71}" srcId="{41C525F6-1A2D-459E-8ACA-4914A0FDF3B2}" destId="{FCD13207-2218-4C25-AD2C-8BAF9DBA98C5}" srcOrd="1" destOrd="0" parTransId="{81A0DDE8-C899-4DF3-95B0-435A7FD24DFD}" sibTransId="{317C09F3-8F04-4F0C-BA6F-0DF02F50D9E1}"/>
    <dgm:cxn modelId="{DBE401F8-51C3-4DF2-BCCE-CE767C97D0D7}" type="presOf" srcId="{98D3E0FE-D35B-4958-B445-AE6B90DB57D5}" destId="{48E3D1E7-41A6-4121-A68E-E667A96DF446}" srcOrd="0" destOrd="0" presId="urn:microsoft.com/office/officeart/2005/8/layout/hierarchy1"/>
    <dgm:cxn modelId="{28EFDD4B-2EEF-4D0F-8F03-ADB8F107D3C2}" srcId="{5B93EF3C-C6D8-496F-B895-9B386146FA26}" destId="{41C525F6-1A2D-459E-8ACA-4914A0FDF3B2}" srcOrd="0" destOrd="0" parTransId="{0B7B911C-03CE-478E-914A-5DDE7E8F6DD9}" sibTransId="{540FA4D8-4EB1-421F-A1A0-1A8378CBB90D}"/>
    <dgm:cxn modelId="{757ED519-F3C1-4914-B29E-9B5D2E779CA4}" type="presOf" srcId="{FCD13207-2218-4C25-AD2C-8BAF9DBA98C5}" destId="{F57620FD-2ABC-4A7E-A4E8-3C8F93EE9C17}" srcOrd="0" destOrd="0" presId="urn:microsoft.com/office/officeart/2005/8/layout/hierarchy1"/>
    <dgm:cxn modelId="{E463D687-6988-44D1-A0C4-D633308C9EEA}" type="presOf" srcId="{6D3FB626-E394-4B21-B8D1-BE83387DC4F7}" destId="{1920C68F-9CD3-42C5-A31E-A816D8007941}" srcOrd="0" destOrd="0" presId="urn:microsoft.com/office/officeart/2005/8/layout/hierarchy1"/>
    <dgm:cxn modelId="{CAE28C2F-AA98-4E3C-8EFF-673F3D2E3348}" type="presOf" srcId="{F9FC0C65-EB3D-4D4A-BC61-B01C81F79C07}" destId="{47B8D9E7-2C65-46CB-B0F4-FF403873F09A}" srcOrd="0" destOrd="0" presId="urn:microsoft.com/office/officeart/2005/8/layout/hierarchy1"/>
    <dgm:cxn modelId="{9F2897A3-88A1-4F44-BC9A-C36FF0D10BC3}" type="presOf" srcId="{898BBE4D-CFB2-44EA-B30F-3C96423C64FD}" destId="{A299F8CD-48CA-4A03-B9E6-53A4C709444B}" srcOrd="0" destOrd="0" presId="urn:microsoft.com/office/officeart/2005/8/layout/hierarchy1"/>
    <dgm:cxn modelId="{8F750144-A740-4482-B906-42864A3BB940}" srcId="{41C525F6-1A2D-459E-8ACA-4914A0FDF3B2}" destId="{8E860E1F-B5EF-4E5D-9D72-916030D1272F}" srcOrd="0" destOrd="0" parTransId="{898BBE4D-CFB2-44EA-B30F-3C96423C64FD}" sibTransId="{DC3CFE8C-A0F8-4B3A-BC43-D45E14067AE4}"/>
    <dgm:cxn modelId="{F35E605C-6C29-4246-94E6-F12331996530}" type="presOf" srcId="{72F181E6-42A4-43E8-8799-0AF08273019B}" destId="{8F48B91A-8712-4768-B153-2293B479ECA5}" srcOrd="0" destOrd="0" presId="urn:microsoft.com/office/officeart/2005/8/layout/hierarchy1"/>
    <dgm:cxn modelId="{33E0AE9D-C34B-4963-B365-BEC434D4827B}" type="presOf" srcId="{41C525F6-1A2D-459E-8ACA-4914A0FDF3B2}" destId="{61D3130C-BD92-4B80-84FD-38A7585234FA}" srcOrd="0" destOrd="0" presId="urn:microsoft.com/office/officeart/2005/8/layout/hierarchy1"/>
    <dgm:cxn modelId="{2CF15D3E-9499-4D14-BBB7-AE1D9A5A6FC3}" type="presOf" srcId="{8E860E1F-B5EF-4E5D-9D72-916030D1272F}" destId="{0F5C01DF-3476-46A9-A1D3-B2DEDA5067D6}" srcOrd="0" destOrd="0" presId="urn:microsoft.com/office/officeart/2005/8/layout/hierarchy1"/>
    <dgm:cxn modelId="{A1B1AD5B-D41B-470A-9DD9-4C1F7324BCBC}" srcId="{98D3E0FE-D35B-4958-B445-AE6B90DB57D5}" destId="{72F181E6-42A4-43E8-8799-0AF08273019B}" srcOrd="1" destOrd="0" parTransId="{0895196F-584A-415B-93AE-88574593176A}" sibTransId="{1754BB1A-937E-4D64-83CD-B2CE5140F09A}"/>
    <dgm:cxn modelId="{9343DAC8-352E-47EF-A2B6-6D5701E520FB}" type="presOf" srcId="{81A0DDE8-C899-4DF3-95B0-435A7FD24DFD}" destId="{4B87695C-2D9B-416D-AED0-2CA56D4307B8}" srcOrd="0" destOrd="0" presId="urn:microsoft.com/office/officeart/2005/8/layout/hierarchy1"/>
    <dgm:cxn modelId="{7F84F854-0253-4E8E-9A4E-DAE25B6710E7}" srcId="{98D3E0FE-D35B-4958-B445-AE6B90DB57D5}" destId="{6D3FB626-E394-4B21-B8D1-BE83387DC4F7}" srcOrd="0" destOrd="0" parTransId="{F9FC0C65-EB3D-4D4A-BC61-B01C81F79C07}" sibTransId="{E8277CFF-360B-4A65-BA30-8403272327D2}"/>
    <dgm:cxn modelId="{31D9A137-1F64-42E8-987C-8934B86842C1}" type="presOf" srcId="{188C9CAD-BA0F-4E18-A394-58FBE10D490F}" destId="{2401A4A3-CA07-453E-8390-58C110758AB7}" srcOrd="0" destOrd="0" presId="urn:microsoft.com/office/officeart/2005/8/layout/hierarchy1"/>
    <dgm:cxn modelId="{EA2A9C15-B96A-4D8C-9B40-FD1810136B26}" type="presOf" srcId="{0895196F-584A-415B-93AE-88574593176A}" destId="{71F06489-767F-4A88-B4BB-763E69F67DB7}" srcOrd="0" destOrd="0" presId="urn:microsoft.com/office/officeart/2005/8/layout/hierarchy1"/>
    <dgm:cxn modelId="{15363287-291B-42F0-887B-6DB90D7028E4}" type="presOf" srcId="{17AC62BF-A3BC-409A-855E-25ED8721A27A}" destId="{8B9FC6F1-1FF5-4E26-9ED1-F4C08FF2B63C}" srcOrd="0" destOrd="0" presId="urn:microsoft.com/office/officeart/2005/8/layout/hierarchy1"/>
    <dgm:cxn modelId="{D4B46C7E-A95A-483D-A70F-C07EFC59DF75}" type="presOf" srcId="{5B93EF3C-C6D8-496F-B895-9B386146FA26}" destId="{CD144DA5-CF83-4154-8597-A7DE0678916C}" srcOrd="0" destOrd="0" presId="urn:microsoft.com/office/officeart/2005/8/layout/hierarchy1"/>
    <dgm:cxn modelId="{FF8F3C69-FD23-4CF4-BCA3-B5285EF86572}" type="presOf" srcId="{C2A952AE-479C-4DE7-9B7E-8D05BFACDE90}" destId="{83E5711D-5BE9-4B11-A520-88A19B4A41AF}" srcOrd="0" destOrd="0" presId="urn:microsoft.com/office/officeart/2005/8/layout/hierarchy1"/>
    <dgm:cxn modelId="{DD1D5307-B2A0-4905-A336-E11F9C0EC63F}" srcId="{8E860E1F-B5EF-4E5D-9D72-916030D1272F}" destId="{17AC62BF-A3BC-409A-855E-25ED8721A27A}" srcOrd="1" destOrd="0" parTransId="{188C9CAD-BA0F-4E18-A394-58FBE10D490F}" sibTransId="{A5C3201C-A036-4F49-BA97-DF64384546E9}"/>
    <dgm:cxn modelId="{27EBD178-911F-474A-969D-CDA97B301B2E}" type="presParOf" srcId="{CD144DA5-CF83-4154-8597-A7DE0678916C}" destId="{3526C2F5-26D7-4AEE-93E9-3CCB92DF8B03}" srcOrd="0" destOrd="0" presId="urn:microsoft.com/office/officeart/2005/8/layout/hierarchy1"/>
    <dgm:cxn modelId="{CFD231E7-2CD5-4F97-9B26-3B09D48D9C6F}" type="presParOf" srcId="{3526C2F5-26D7-4AEE-93E9-3CCB92DF8B03}" destId="{F091F1C8-D75F-4795-9FE8-084F350F93CD}" srcOrd="0" destOrd="0" presId="urn:microsoft.com/office/officeart/2005/8/layout/hierarchy1"/>
    <dgm:cxn modelId="{78E167BB-623E-40C0-B822-DC6E4ADA8AC6}" type="presParOf" srcId="{F091F1C8-D75F-4795-9FE8-084F350F93CD}" destId="{5F4F4434-8D3F-47DD-BCC3-EB0C7E031AB1}" srcOrd="0" destOrd="0" presId="urn:microsoft.com/office/officeart/2005/8/layout/hierarchy1"/>
    <dgm:cxn modelId="{5860F948-2E1F-4E23-B760-DE753975A1B9}" type="presParOf" srcId="{F091F1C8-D75F-4795-9FE8-084F350F93CD}" destId="{61D3130C-BD92-4B80-84FD-38A7585234FA}" srcOrd="1" destOrd="0" presId="urn:microsoft.com/office/officeart/2005/8/layout/hierarchy1"/>
    <dgm:cxn modelId="{0BC60E58-4AA0-44AD-AFDB-4022986EFDDD}" type="presParOf" srcId="{3526C2F5-26D7-4AEE-93E9-3CCB92DF8B03}" destId="{83753834-AB10-4F37-A62F-94895464C460}" srcOrd="1" destOrd="0" presId="urn:microsoft.com/office/officeart/2005/8/layout/hierarchy1"/>
    <dgm:cxn modelId="{FE822728-24CC-45AF-9EEB-0C79857DBB26}" type="presParOf" srcId="{83753834-AB10-4F37-A62F-94895464C460}" destId="{A299F8CD-48CA-4A03-B9E6-53A4C709444B}" srcOrd="0" destOrd="0" presId="urn:microsoft.com/office/officeart/2005/8/layout/hierarchy1"/>
    <dgm:cxn modelId="{0930E194-7C15-45E2-A87C-880723B61AB8}" type="presParOf" srcId="{83753834-AB10-4F37-A62F-94895464C460}" destId="{8D5FBBDC-75C4-408D-9545-9FA5C0422B90}" srcOrd="1" destOrd="0" presId="urn:microsoft.com/office/officeart/2005/8/layout/hierarchy1"/>
    <dgm:cxn modelId="{6C35281E-9EF6-4E3C-91E7-64D93984079F}" type="presParOf" srcId="{8D5FBBDC-75C4-408D-9545-9FA5C0422B90}" destId="{83642C3E-77F5-4605-B896-86360ADBC21F}" srcOrd="0" destOrd="0" presId="urn:microsoft.com/office/officeart/2005/8/layout/hierarchy1"/>
    <dgm:cxn modelId="{FF761E10-3C6C-4C69-9739-249B6C17DF1B}" type="presParOf" srcId="{83642C3E-77F5-4605-B896-86360ADBC21F}" destId="{0C8407D2-F229-451B-8F63-D04686F6D8BB}" srcOrd="0" destOrd="0" presId="urn:microsoft.com/office/officeart/2005/8/layout/hierarchy1"/>
    <dgm:cxn modelId="{99EA39FC-33E5-49D9-AF6E-060A0FB1B58F}" type="presParOf" srcId="{83642C3E-77F5-4605-B896-86360ADBC21F}" destId="{0F5C01DF-3476-46A9-A1D3-B2DEDA5067D6}" srcOrd="1" destOrd="0" presId="urn:microsoft.com/office/officeart/2005/8/layout/hierarchy1"/>
    <dgm:cxn modelId="{51E93343-8587-4E9C-A393-8847D909CFA7}" type="presParOf" srcId="{8D5FBBDC-75C4-408D-9545-9FA5C0422B90}" destId="{2B40C465-23D2-4D9A-8A5C-305771503EA7}" srcOrd="1" destOrd="0" presId="urn:microsoft.com/office/officeart/2005/8/layout/hierarchy1"/>
    <dgm:cxn modelId="{4F8522FC-EA75-428A-9A4B-312DC1B994BC}" type="presParOf" srcId="{2B40C465-23D2-4D9A-8A5C-305771503EA7}" destId="{83E5711D-5BE9-4B11-A520-88A19B4A41AF}" srcOrd="0" destOrd="0" presId="urn:microsoft.com/office/officeart/2005/8/layout/hierarchy1"/>
    <dgm:cxn modelId="{59E43EC1-3E85-4C18-AF38-399478046004}" type="presParOf" srcId="{2B40C465-23D2-4D9A-8A5C-305771503EA7}" destId="{C1C495ED-C83A-4798-AA97-5E57D683FAFE}" srcOrd="1" destOrd="0" presId="urn:microsoft.com/office/officeart/2005/8/layout/hierarchy1"/>
    <dgm:cxn modelId="{86FF79D4-79A7-45D2-93C6-7B49428DDEDC}" type="presParOf" srcId="{C1C495ED-C83A-4798-AA97-5E57D683FAFE}" destId="{090D2FCD-2FE4-43AD-AA98-C35D99F992A3}" srcOrd="0" destOrd="0" presId="urn:microsoft.com/office/officeart/2005/8/layout/hierarchy1"/>
    <dgm:cxn modelId="{0A08EDDA-15F0-4CC2-9C9C-369B9F040C86}" type="presParOf" srcId="{090D2FCD-2FE4-43AD-AA98-C35D99F992A3}" destId="{34829AF8-2875-4065-8E21-E7181B2F5F32}" srcOrd="0" destOrd="0" presId="urn:microsoft.com/office/officeart/2005/8/layout/hierarchy1"/>
    <dgm:cxn modelId="{9CBC87FA-1D97-4B7C-BC45-0B99A2240EF2}" type="presParOf" srcId="{090D2FCD-2FE4-43AD-AA98-C35D99F992A3}" destId="{48E3D1E7-41A6-4121-A68E-E667A96DF446}" srcOrd="1" destOrd="0" presId="urn:microsoft.com/office/officeart/2005/8/layout/hierarchy1"/>
    <dgm:cxn modelId="{8AD5D437-F7E6-4C7F-9F9C-7014CBC7E153}" type="presParOf" srcId="{C1C495ED-C83A-4798-AA97-5E57D683FAFE}" destId="{71A66A0C-FB55-412B-96CD-5913145F2DEF}" srcOrd="1" destOrd="0" presId="urn:microsoft.com/office/officeart/2005/8/layout/hierarchy1"/>
    <dgm:cxn modelId="{59D9C744-776A-45AF-9B53-C836434D92F8}" type="presParOf" srcId="{71A66A0C-FB55-412B-96CD-5913145F2DEF}" destId="{47B8D9E7-2C65-46CB-B0F4-FF403873F09A}" srcOrd="0" destOrd="0" presId="urn:microsoft.com/office/officeart/2005/8/layout/hierarchy1"/>
    <dgm:cxn modelId="{AEE24BE1-C1AC-4982-88E2-3C723F7AF94A}" type="presParOf" srcId="{71A66A0C-FB55-412B-96CD-5913145F2DEF}" destId="{D0455061-3FC4-4F91-9711-C5E7505B7637}" srcOrd="1" destOrd="0" presId="urn:microsoft.com/office/officeart/2005/8/layout/hierarchy1"/>
    <dgm:cxn modelId="{AD39649D-F73C-4C02-A265-58E8E97B88E6}" type="presParOf" srcId="{D0455061-3FC4-4F91-9711-C5E7505B7637}" destId="{3E131F3E-4A7C-406F-9CF4-8EBE3AF084A2}" srcOrd="0" destOrd="0" presId="urn:microsoft.com/office/officeart/2005/8/layout/hierarchy1"/>
    <dgm:cxn modelId="{4F2F9FA2-E3D6-4785-81D8-BC78EB7DE017}" type="presParOf" srcId="{3E131F3E-4A7C-406F-9CF4-8EBE3AF084A2}" destId="{EE9A7B0E-FB57-48BE-A599-E04A7C9E91B6}" srcOrd="0" destOrd="0" presId="urn:microsoft.com/office/officeart/2005/8/layout/hierarchy1"/>
    <dgm:cxn modelId="{0D983004-3D17-48F5-8CC4-ABCA8CBBFB9D}" type="presParOf" srcId="{3E131F3E-4A7C-406F-9CF4-8EBE3AF084A2}" destId="{1920C68F-9CD3-42C5-A31E-A816D8007941}" srcOrd="1" destOrd="0" presId="urn:microsoft.com/office/officeart/2005/8/layout/hierarchy1"/>
    <dgm:cxn modelId="{B85C031E-BDD3-47C5-85F1-57BB26BC19A7}" type="presParOf" srcId="{D0455061-3FC4-4F91-9711-C5E7505B7637}" destId="{898FB05B-F1E6-4080-B5A6-F4F7FC010E99}" srcOrd="1" destOrd="0" presId="urn:microsoft.com/office/officeart/2005/8/layout/hierarchy1"/>
    <dgm:cxn modelId="{B39D51F8-88EC-4C5F-9112-F1305A985F6A}" type="presParOf" srcId="{71A66A0C-FB55-412B-96CD-5913145F2DEF}" destId="{71F06489-767F-4A88-B4BB-763E69F67DB7}" srcOrd="2" destOrd="0" presId="urn:microsoft.com/office/officeart/2005/8/layout/hierarchy1"/>
    <dgm:cxn modelId="{301D50E1-3BDA-4620-842E-BB2855C60E53}" type="presParOf" srcId="{71A66A0C-FB55-412B-96CD-5913145F2DEF}" destId="{379E03F2-6F8A-4ECF-A044-C4B1840FD0F4}" srcOrd="3" destOrd="0" presId="urn:microsoft.com/office/officeart/2005/8/layout/hierarchy1"/>
    <dgm:cxn modelId="{F67C9857-E178-4FA0-BAAF-C9D1D3E0753F}" type="presParOf" srcId="{379E03F2-6F8A-4ECF-A044-C4B1840FD0F4}" destId="{23DCE1D8-CF4C-4BE0-9ECE-61A8B55551B7}" srcOrd="0" destOrd="0" presId="urn:microsoft.com/office/officeart/2005/8/layout/hierarchy1"/>
    <dgm:cxn modelId="{EEA1056A-3940-45EF-A5BE-0AC8437EE938}" type="presParOf" srcId="{23DCE1D8-CF4C-4BE0-9ECE-61A8B55551B7}" destId="{A293BF96-567C-4325-8FFA-57B8794424F6}" srcOrd="0" destOrd="0" presId="urn:microsoft.com/office/officeart/2005/8/layout/hierarchy1"/>
    <dgm:cxn modelId="{EFB71341-3A03-4219-925B-56E0E4F02111}" type="presParOf" srcId="{23DCE1D8-CF4C-4BE0-9ECE-61A8B55551B7}" destId="{8F48B91A-8712-4768-B153-2293B479ECA5}" srcOrd="1" destOrd="0" presId="urn:microsoft.com/office/officeart/2005/8/layout/hierarchy1"/>
    <dgm:cxn modelId="{8C0DDEA2-1A9B-4BE2-932D-B29417C46033}" type="presParOf" srcId="{379E03F2-6F8A-4ECF-A044-C4B1840FD0F4}" destId="{8DB85279-DD46-4A67-B13A-2109F939009C}" srcOrd="1" destOrd="0" presId="urn:microsoft.com/office/officeart/2005/8/layout/hierarchy1"/>
    <dgm:cxn modelId="{14FD6E20-F588-4E8D-93C1-2DDDB03000AF}" type="presParOf" srcId="{2B40C465-23D2-4D9A-8A5C-305771503EA7}" destId="{2401A4A3-CA07-453E-8390-58C110758AB7}" srcOrd="2" destOrd="0" presId="urn:microsoft.com/office/officeart/2005/8/layout/hierarchy1"/>
    <dgm:cxn modelId="{EF2E8775-33F8-4BFB-A136-7E8781105476}" type="presParOf" srcId="{2B40C465-23D2-4D9A-8A5C-305771503EA7}" destId="{E1F59FA2-E83E-4437-B0CF-43B0D2304B4D}" srcOrd="3" destOrd="0" presId="urn:microsoft.com/office/officeart/2005/8/layout/hierarchy1"/>
    <dgm:cxn modelId="{CDD80B74-8E96-42F6-9EE3-E6947BA5616A}" type="presParOf" srcId="{E1F59FA2-E83E-4437-B0CF-43B0D2304B4D}" destId="{B20A882C-C847-49B6-8D4E-A40817976F79}" srcOrd="0" destOrd="0" presId="urn:microsoft.com/office/officeart/2005/8/layout/hierarchy1"/>
    <dgm:cxn modelId="{522AD7A0-3346-4516-B05D-7307C6441D64}" type="presParOf" srcId="{B20A882C-C847-49B6-8D4E-A40817976F79}" destId="{D0899CBF-FAFC-4D27-8F25-F7E358AD8BF3}" srcOrd="0" destOrd="0" presId="urn:microsoft.com/office/officeart/2005/8/layout/hierarchy1"/>
    <dgm:cxn modelId="{1135178B-37B8-4FA5-9642-BC1A1297116A}" type="presParOf" srcId="{B20A882C-C847-49B6-8D4E-A40817976F79}" destId="{8B9FC6F1-1FF5-4E26-9ED1-F4C08FF2B63C}" srcOrd="1" destOrd="0" presId="urn:microsoft.com/office/officeart/2005/8/layout/hierarchy1"/>
    <dgm:cxn modelId="{4D4FC058-7563-4FDE-9450-D76A04383487}" type="presParOf" srcId="{E1F59FA2-E83E-4437-B0CF-43B0D2304B4D}" destId="{59117AB5-9443-4E89-9E5D-B4E625CFA1FB}" srcOrd="1" destOrd="0" presId="urn:microsoft.com/office/officeart/2005/8/layout/hierarchy1"/>
    <dgm:cxn modelId="{57F3C6E7-EAB3-47EA-A813-347A037E4252}" type="presParOf" srcId="{83753834-AB10-4F37-A62F-94895464C460}" destId="{4B87695C-2D9B-416D-AED0-2CA56D4307B8}" srcOrd="2" destOrd="0" presId="urn:microsoft.com/office/officeart/2005/8/layout/hierarchy1"/>
    <dgm:cxn modelId="{1C87A75E-FB9A-41C5-95CC-3B0F0D91D506}" type="presParOf" srcId="{83753834-AB10-4F37-A62F-94895464C460}" destId="{AD0BF82D-0A0E-48F2-A12A-56E0E36B7553}" srcOrd="3" destOrd="0" presId="urn:microsoft.com/office/officeart/2005/8/layout/hierarchy1"/>
    <dgm:cxn modelId="{40E85E21-EDF4-45C1-A4D5-1F1B05B5A60F}" type="presParOf" srcId="{AD0BF82D-0A0E-48F2-A12A-56E0E36B7553}" destId="{6CCE57EE-DE66-4EA6-869F-97F24C91EC54}" srcOrd="0" destOrd="0" presId="urn:microsoft.com/office/officeart/2005/8/layout/hierarchy1"/>
    <dgm:cxn modelId="{8E0EF856-82C2-4E92-8C10-7FDB3DD68140}" type="presParOf" srcId="{6CCE57EE-DE66-4EA6-869F-97F24C91EC54}" destId="{2FF726AC-C515-4AD9-8394-C5540A83DA74}" srcOrd="0" destOrd="0" presId="urn:microsoft.com/office/officeart/2005/8/layout/hierarchy1"/>
    <dgm:cxn modelId="{41B28DAF-EC3A-454F-BE31-D182AD6A10E0}" type="presParOf" srcId="{6CCE57EE-DE66-4EA6-869F-97F24C91EC54}" destId="{F57620FD-2ABC-4A7E-A4E8-3C8F93EE9C17}" srcOrd="1" destOrd="0" presId="urn:microsoft.com/office/officeart/2005/8/layout/hierarchy1"/>
    <dgm:cxn modelId="{81C6EB90-2059-4A14-B9F0-3F547E1547A1}" type="presParOf" srcId="{AD0BF82D-0A0E-48F2-A12A-56E0E36B7553}" destId="{4F6BE047-1613-4CBB-A285-4383CD807F33}"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87695C-2D9B-416D-AED0-2CA56D4307B8}">
      <dsp:nvSpPr>
        <dsp:cNvPr id="0" name=""/>
        <dsp:cNvSpPr/>
      </dsp:nvSpPr>
      <dsp:spPr>
        <a:xfrm>
          <a:off x="5045185" y="713923"/>
          <a:ext cx="1800010" cy="706992"/>
        </a:xfrm>
        <a:custGeom>
          <a:avLst/>
          <a:gdLst/>
          <a:ahLst/>
          <a:cxnLst/>
          <a:rect l="0" t="0" r="0" b="0"/>
          <a:pathLst>
            <a:path>
              <a:moveTo>
                <a:pt x="0" y="0"/>
              </a:moveTo>
              <a:lnTo>
                <a:pt x="0" y="568991"/>
              </a:lnTo>
              <a:lnTo>
                <a:pt x="1800010" y="568991"/>
              </a:lnTo>
              <a:lnTo>
                <a:pt x="1800010" y="706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1A4A3-CA07-453E-8390-58C110758AB7}">
      <dsp:nvSpPr>
        <dsp:cNvPr id="0" name=""/>
        <dsp:cNvSpPr/>
      </dsp:nvSpPr>
      <dsp:spPr>
        <a:xfrm>
          <a:off x="3015385" y="1891475"/>
          <a:ext cx="1398908" cy="657018"/>
        </a:xfrm>
        <a:custGeom>
          <a:avLst/>
          <a:gdLst/>
          <a:ahLst/>
          <a:cxnLst/>
          <a:rect l="0" t="0" r="0" b="0"/>
          <a:pathLst>
            <a:path>
              <a:moveTo>
                <a:pt x="0" y="0"/>
              </a:moveTo>
              <a:lnTo>
                <a:pt x="0" y="519016"/>
              </a:lnTo>
              <a:lnTo>
                <a:pt x="1398908" y="519016"/>
              </a:lnTo>
              <a:lnTo>
                <a:pt x="1398908" y="6570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F06489-767F-4A88-B4BB-763E69F67DB7}">
      <dsp:nvSpPr>
        <dsp:cNvPr id="0" name=""/>
        <dsp:cNvSpPr/>
      </dsp:nvSpPr>
      <dsp:spPr>
        <a:xfrm>
          <a:off x="1878159" y="3240611"/>
          <a:ext cx="870134" cy="811878"/>
        </a:xfrm>
        <a:custGeom>
          <a:avLst/>
          <a:gdLst/>
          <a:ahLst/>
          <a:cxnLst/>
          <a:rect l="0" t="0" r="0" b="0"/>
          <a:pathLst>
            <a:path>
              <a:moveTo>
                <a:pt x="0" y="0"/>
              </a:moveTo>
              <a:lnTo>
                <a:pt x="0" y="673877"/>
              </a:lnTo>
              <a:lnTo>
                <a:pt x="870134" y="673877"/>
              </a:lnTo>
              <a:lnTo>
                <a:pt x="870134" y="811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8D9E7-2C65-46CB-B0F4-FF403873F09A}">
      <dsp:nvSpPr>
        <dsp:cNvPr id="0" name=""/>
        <dsp:cNvSpPr/>
      </dsp:nvSpPr>
      <dsp:spPr>
        <a:xfrm>
          <a:off x="749261" y="3240611"/>
          <a:ext cx="1128898" cy="811878"/>
        </a:xfrm>
        <a:custGeom>
          <a:avLst/>
          <a:gdLst/>
          <a:ahLst/>
          <a:cxnLst/>
          <a:rect l="0" t="0" r="0" b="0"/>
          <a:pathLst>
            <a:path>
              <a:moveTo>
                <a:pt x="1128898" y="0"/>
              </a:moveTo>
              <a:lnTo>
                <a:pt x="1128898" y="673877"/>
              </a:lnTo>
              <a:lnTo>
                <a:pt x="0" y="673877"/>
              </a:lnTo>
              <a:lnTo>
                <a:pt x="0" y="811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5711D-5BE9-4B11-A520-88A19B4A41AF}">
      <dsp:nvSpPr>
        <dsp:cNvPr id="0" name=""/>
        <dsp:cNvSpPr/>
      </dsp:nvSpPr>
      <dsp:spPr>
        <a:xfrm>
          <a:off x="1878159" y="1891475"/>
          <a:ext cx="1137225" cy="665305"/>
        </a:xfrm>
        <a:custGeom>
          <a:avLst/>
          <a:gdLst/>
          <a:ahLst/>
          <a:cxnLst/>
          <a:rect l="0" t="0" r="0" b="0"/>
          <a:pathLst>
            <a:path>
              <a:moveTo>
                <a:pt x="1137225" y="0"/>
              </a:moveTo>
              <a:lnTo>
                <a:pt x="1137225" y="527303"/>
              </a:lnTo>
              <a:lnTo>
                <a:pt x="0" y="527303"/>
              </a:lnTo>
              <a:lnTo>
                <a:pt x="0" y="665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9F8CD-48CA-4A03-B9E6-53A4C709444B}">
      <dsp:nvSpPr>
        <dsp:cNvPr id="0" name=""/>
        <dsp:cNvSpPr/>
      </dsp:nvSpPr>
      <dsp:spPr>
        <a:xfrm>
          <a:off x="3015385" y="713923"/>
          <a:ext cx="2029800" cy="706992"/>
        </a:xfrm>
        <a:custGeom>
          <a:avLst/>
          <a:gdLst/>
          <a:ahLst/>
          <a:cxnLst/>
          <a:rect l="0" t="0" r="0" b="0"/>
          <a:pathLst>
            <a:path>
              <a:moveTo>
                <a:pt x="2029800" y="0"/>
              </a:moveTo>
              <a:lnTo>
                <a:pt x="2029800" y="568991"/>
              </a:lnTo>
              <a:lnTo>
                <a:pt x="0" y="568991"/>
              </a:lnTo>
              <a:lnTo>
                <a:pt x="0" y="706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F4434-8D3F-47DD-BCC3-EB0C7E031AB1}">
      <dsp:nvSpPr>
        <dsp:cNvPr id="0" name=""/>
        <dsp:cNvSpPr/>
      </dsp:nvSpPr>
      <dsp:spPr>
        <a:xfrm>
          <a:off x="2477175" y="-96512"/>
          <a:ext cx="5136019" cy="810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3130C-BD92-4B80-84FD-38A7585234FA}">
      <dsp:nvSpPr>
        <dsp:cNvPr id="0" name=""/>
        <dsp:cNvSpPr/>
      </dsp:nvSpPr>
      <dsp:spPr>
        <a:xfrm>
          <a:off x="2642694" y="60730"/>
          <a:ext cx="5136019" cy="810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Ministry of Statistics &amp; Programme Implementation (MoSPI)</a:t>
          </a:r>
          <a:endParaRPr lang="en-US" sz="1300" b="1" kern="1200" dirty="0"/>
        </a:p>
      </dsp:txBody>
      <dsp:txXfrm>
        <a:off x="2642694" y="60730"/>
        <a:ext cx="5136019" cy="810436"/>
      </dsp:txXfrm>
    </dsp:sp>
    <dsp:sp modelId="{0C8407D2-F229-451B-8F63-D04686F6D8BB}">
      <dsp:nvSpPr>
        <dsp:cNvPr id="0" name=""/>
        <dsp:cNvSpPr/>
      </dsp:nvSpPr>
      <dsp:spPr>
        <a:xfrm>
          <a:off x="1441806" y="1420916"/>
          <a:ext cx="3147157" cy="470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C01DF-3476-46A9-A1D3-B2DEDA5067D6}">
      <dsp:nvSpPr>
        <dsp:cNvPr id="0" name=""/>
        <dsp:cNvSpPr/>
      </dsp:nvSpPr>
      <dsp:spPr>
        <a:xfrm>
          <a:off x="1607325" y="1578159"/>
          <a:ext cx="3147157" cy="4705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National Statistical Organization (NSO)</a:t>
          </a:r>
          <a:endParaRPr lang="en-US" sz="1300" b="1" kern="1200" dirty="0"/>
        </a:p>
      </dsp:txBody>
      <dsp:txXfrm>
        <a:off x="1607325" y="1578159"/>
        <a:ext cx="3147157" cy="470558"/>
      </dsp:txXfrm>
    </dsp:sp>
    <dsp:sp modelId="{34829AF8-2875-4065-8E21-E7181B2F5F32}">
      <dsp:nvSpPr>
        <dsp:cNvPr id="0" name=""/>
        <dsp:cNvSpPr/>
      </dsp:nvSpPr>
      <dsp:spPr>
        <a:xfrm>
          <a:off x="891087" y="2556780"/>
          <a:ext cx="1974144" cy="683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3D1E7-41A6-4121-A68E-E667A96DF446}">
      <dsp:nvSpPr>
        <dsp:cNvPr id="0" name=""/>
        <dsp:cNvSpPr/>
      </dsp:nvSpPr>
      <dsp:spPr>
        <a:xfrm>
          <a:off x="1056606" y="2714023"/>
          <a:ext cx="1974144" cy="683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Central Statistics Office (CSO)</a:t>
          </a:r>
          <a:endParaRPr lang="en-US" sz="1300" b="1" kern="1200" dirty="0"/>
        </a:p>
      </dsp:txBody>
      <dsp:txXfrm>
        <a:off x="1056606" y="2714023"/>
        <a:ext cx="1974144" cy="683831"/>
      </dsp:txXfrm>
    </dsp:sp>
    <dsp:sp modelId="{EE9A7B0E-FB57-48BE-A599-E04A7C9E91B6}">
      <dsp:nvSpPr>
        <dsp:cNvPr id="0" name=""/>
        <dsp:cNvSpPr/>
      </dsp:nvSpPr>
      <dsp:spPr>
        <a:xfrm>
          <a:off x="4425" y="4052490"/>
          <a:ext cx="1489672" cy="945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0C68F-9CD3-42C5-A31E-A816D8007941}">
      <dsp:nvSpPr>
        <dsp:cNvPr id="0" name=""/>
        <dsp:cNvSpPr/>
      </dsp:nvSpPr>
      <dsp:spPr>
        <a:xfrm>
          <a:off x="169944" y="4209733"/>
          <a:ext cx="1489672" cy="9459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Impact" pitchFamily="34" charset="0"/>
            </a:rPr>
            <a:t>COMPUTER CENTRE</a:t>
          </a:r>
          <a:endParaRPr lang="en-US" sz="1300" kern="1200" dirty="0">
            <a:latin typeface="Impact" pitchFamily="34" charset="0"/>
          </a:endParaRPr>
        </a:p>
      </dsp:txBody>
      <dsp:txXfrm>
        <a:off x="169944" y="4209733"/>
        <a:ext cx="1489672" cy="945942"/>
      </dsp:txXfrm>
    </dsp:sp>
    <dsp:sp modelId="{A293BF96-567C-4325-8FFA-57B8794424F6}">
      <dsp:nvSpPr>
        <dsp:cNvPr id="0" name=""/>
        <dsp:cNvSpPr/>
      </dsp:nvSpPr>
      <dsp:spPr>
        <a:xfrm>
          <a:off x="1825136" y="4052490"/>
          <a:ext cx="1846315" cy="945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8B91A-8712-4768-B153-2293B479ECA5}">
      <dsp:nvSpPr>
        <dsp:cNvPr id="0" name=""/>
        <dsp:cNvSpPr/>
      </dsp:nvSpPr>
      <dsp:spPr>
        <a:xfrm>
          <a:off x="1990655" y="4209733"/>
          <a:ext cx="1846315" cy="9459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(Other Divisions of CSO)</a:t>
          </a:r>
          <a:endParaRPr lang="en-US" sz="1300" kern="1200" dirty="0"/>
        </a:p>
      </dsp:txBody>
      <dsp:txXfrm>
        <a:off x="1990655" y="4209733"/>
        <a:ext cx="1846315" cy="945942"/>
      </dsp:txXfrm>
    </dsp:sp>
    <dsp:sp modelId="{D0899CBF-FAFC-4D27-8F25-F7E358AD8BF3}">
      <dsp:nvSpPr>
        <dsp:cNvPr id="0" name=""/>
        <dsp:cNvSpPr/>
      </dsp:nvSpPr>
      <dsp:spPr>
        <a:xfrm>
          <a:off x="3162812" y="2548493"/>
          <a:ext cx="2502963" cy="683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FC6F1-1FF5-4E26-9ED1-F4C08FF2B63C}">
      <dsp:nvSpPr>
        <dsp:cNvPr id="0" name=""/>
        <dsp:cNvSpPr/>
      </dsp:nvSpPr>
      <dsp:spPr>
        <a:xfrm>
          <a:off x="3328331" y="2705736"/>
          <a:ext cx="2502963" cy="683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National Sample Survey Office (NSSO) </a:t>
          </a:r>
          <a:endParaRPr lang="en-US" sz="1300" b="1" kern="1200" dirty="0"/>
        </a:p>
      </dsp:txBody>
      <dsp:txXfrm>
        <a:off x="3328331" y="2705736"/>
        <a:ext cx="2502963" cy="683831"/>
      </dsp:txXfrm>
    </dsp:sp>
    <dsp:sp modelId="{2FF726AC-C515-4AD9-8394-C5540A83DA74}">
      <dsp:nvSpPr>
        <dsp:cNvPr id="0" name=""/>
        <dsp:cNvSpPr/>
      </dsp:nvSpPr>
      <dsp:spPr>
        <a:xfrm>
          <a:off x="5090346" y="1420916"/>
          <a:ext cx="3509698" cy="424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620FD-2ABC-4A7E-A4E8-3C8F93EE9C17}">
      <dsp:nvSpPr>
        <dsp:cNvPr id="0" name=""/>
        <dsp:cNvSpPr/>
      </dsp:nvSpPr>
      <dsp:spPr>
        <a:xfrm>
          <a:off x="5255865" y="1578159"/>
          <a:ext cx="3509698" cy="4245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Programme Implementation (PI)</a:t>
          </a:r>
          <a:endParaRPr lang="en-US" sz="1300" b="1" kern="1200" dirty="0"/>
        </a:p>
      </dsp:txBody>
      <dsp:txXfrm>
        <a:off x="5255865" y="1578159"/>
        <a:ext cx="3509698" cy="424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0A194A-7A21-47E7-9411-2C45AF11373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08947E-9534-4C75-991A-B3D9BA7D77A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FF996BA-B091-44C7-9677-804EA39CF4A2}" type="slidenum">
              <a:rPr lang="en-AU"/>
              <a:pPr/>
              <a:t>‹#›</a:t>
            </a:fld>
            <a:endParaRPr lang="en-AU"/>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54FA0C9-6810-491D-9761-4707C80C190E}" type="slidenum">
              <a:rPr lang="en-AU"/>
              <a:pPr/>
              <a:t>‹#›</a:t>
            </a:fld>
            <a:endParaRPr lang="en-AU"/>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86DB780-129B-42C3-B196-7127B495F6C4}" type="slidenum">
              <a:rPr lang="en-AU"/>
              <a:pPr/>
              <a:t>‹#›</a:t>
            </a:fld>
            <a:endParaRPr lang="en-AU"/>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A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AU"/>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468FE8B-AC8F-4967-AE28-216958B7797E}" type="slidenum">
              <a:rPr lang="en-AU"/>
              <a:pPr/>
              <a:t>‹#›</a:t>
            </a:fld>
            <a:endParaRPr lang="en-AU"/>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F226314-188D-48C4-9981-1E0A187C2CF6}" type="slidenum">
              <a:rPr lang="en-AU"/>
              <a:pPr/>
              <a:t>‹#›</a:t>
            </a:fld>
            <a:endParaRPr lang="en-AU"/>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CEAFCAC-7AAC-48C7-B68B-0D973F83DEAE}" type="slidenum">
              <a:rPr lang="en-AU"/>
              <a:pPr/>
              <a:t>‹#›</a:t>
            </a:fld>
            <a:endParaRPr lang="en-AU"/>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7E653D61-69E5-4D8B-8E30-5D3F8B408AE2}" type="slidenum">
              <a:rPr lang="en-AU"/>
              <a:pPr/>
              <a:t>‹#›</a:t>
            </a:fld>
            <a:endParaRPr lang="en-AU"/>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BF72ADF0-5A92-4B45-9B80-D71FCAA32BC9}" type="slidenum">
              <a:rPr lang="en-AU"/>
              <a:pPr/>
              <a:t>‹#›</a:t>
            </a:fld>
            <a:endParaRPr lang="en-AU"/>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9D75B32C-394F-4AAD-9ABB-CDFB933A7CF3}" type="slidenum">
              <a:rPr lang="en-AU"/>
              <a:pPr/>
              <a:t>‹#›</a:t>
            </a:fld>
            <a:endParaRPr lang="en-AU"/>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C23C29C-B5E7-44DB-8F54-91DECF9F5F95}" type="slidenum">
              <a:rPr lang="en-AU"/>
              <a:pPr/>
              <a:t>‹#›</a:t>
            </a:fld>
            <a:endParaRPr lang="en-AU"/>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6529661-BB7A-45E9-A433-802A45F7D484}" type="slidenum">
              <a:rPr lang="en-AU"/>
              <a:pPr/>
              <a:t>‹#›</a:t>
            </a:fld>
            <a:endParaRPr lang="en-AU"/>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275348A-E96D-4ED8-8DC4-F20663480F51}" type="slidenum">
              <a:rPr lang="en-AU"/>
              <a:pPr/>
              <a:t>‹#›</a:t>
            </a:fld>
            <a:endParaRPr lang="en-AU"/>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bg1"/>
          </a:fgClr>
          <a:bgClr>
            <a:srgbClr val="FF0066"/>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F584C5-5CEA-4B6F-A258-35FDC2F585BB}"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3A0379A-1417-43E0-95B6-1357669FDAE1}" type="slidenum">
              <a:rPr lang="en-AU"/>
              <a:pPr/>
              <a:t>1</a:t>
            </a:fld>
            <a:endParaRPr lang="en-AU" dirty="0"/>
          </a:p>
        </p:txBody>
      </p:sp>
      <p:sp>
        <p:nvSpPr>
          <p:cNvPr id="2051" name="Text Box 3"/>
          <p:cNvSpPr txBox="1">
            <a:spLocks noChangeArrowheads="1"/>
          </p:cNvSpPr>
          <p:nvPr/>
        </p:nvSpPr>
        <p:spPr bwMode="auto">
          <a:xfrm>
            <a:off x="304800" y="609600"/>
            <a:ext cx="8686800" cy="6740307"/>
          </a:xfrm>
          <a:prstGeom prst="rect">
            <a:avLst/>
          </a:prstGeom>
          <a:noFill/>
          <a:ln w="9525">
            <a:noFill/>
            <a:miter lim="800000"/>
            <a:headEnd/>
            <a:tailEnd/>
          </a:ln>
          <a:effectLst/>
        </p:spPr>
        <p:txBody>
          <a:bodyPr>
            <a:spAutoFit/>
          </a:bodyPr>
          <a:lstStyle/>
          <a:p>
            <a:pPr algn="ctr">
              <a:spcBef>
                <a:spcPct val="50000"/>
              </a:spcBef>
            </a:pPr>
            <a:endParaRPr lang="en-US" sz="3600" b="1" dirty="0">
              <a:solidFill>
                <a:srgbClr val="FF33CC"/>
              </a:solidFill>
              <a:cs typeface="Times New Roman" pitchFamily="18" charset="0"/>
            </a:endParaRPr>
          </a:p>
          <a:p>
            <a:pPr algn="ctr">
              <a:spcBef>
                <a:spcPct val="50000"/>
              </a:spcBef>
            </a:pPr>
            <a:r>
              <a:rPr lang="en-AU" sz="4400" b="1" dirty="0" smtClean="0">
                <a:solidFill>
                  <a:srgbClr val="FF0000"/>
                </a:solidFill>
                <a:latin typeface="Britannic Bold" pitchFamily="34" charset="0"/>
                <a:cs typeface="Times New Roman" pitchFamily="18" charset="0"/>
              </a:rPr>
              <a:t>STRATEGIES FOR</a:t>
            </a:r>
          </a:p>
          <a:p>
            <a:pPr algn="ctr">
              <a:spcBef>
                <a:spcPct val="50000"/>
              </a:spcBef>
            </a:pPr>
            <a:r>
              <a:rPr lang="en-AU" sz="4400" b="1" dirty="0" smtClean="0">
                <a:solidFill>
                  <a:srgbClr val="FF0000"/>
                </a:solidFill>
                <a:latin typeface="Britannic Bold" pitchFamily="34" charset="0"/>
                <a:cs typeface="Times New Roman" pitchFamily="18" charset="0"/>
              </a:rPr>
              <a:t>DATA DISSEMINATION </a:t>
            </a:r>
          </a:p>
          <a:p>
            <a:pPr algn="ctr">
              <a:spcBef>
                <a:spcPct val="50000"/>
              </a:spcBef>
            </a:pPr>
            <a:r>
              <a:rPr lang="en-AU" sz="2800" b="1" i="1" dirty="0" smtClean="0">
                <a:solidFill>
                  <a:schemeClr val="accent6"/>
                </a:solidFill>
                <a:cs typeface="Times New Roman" pitchFamily="18" charset="0"/>
              </a:rPr>
              <a:t>at</a:t>
            </a:r>
          </a:p>
          <a:p>
            <a:pPr algn="ctr">
              <a:spcBef>
                <a:spcPct val="50000"/>
              </a:spcBef>
            </a:pPr>
            <a:r>
              <a:rPr lang="en-AU" sz="3600" b="1" i="1" dirty="0" smtClean="0">
                <a:solidFill>
                  <a:srgbClr val="006600"/>
                </a:solidFill>
                <a:cs typeface="Times New Roman" pitchFamily="18" charset="0"/>
              </a:rPr>
              <a:t>Computer Centre</a:t>
            </a:r>
            <a:endParaRPr lang="en-AU" sz="3600" b="1" i="1" dirty="0">
              <a:solidFill>
                <a:srgbClr val="006600"/>
              </a:solidFill>
              <a:cs typeface="Times New Roman" pitchFamily="18" charset="0"/>
            </a:endParaRPr>
          </a:p>
          <a:p>
            <a:pPr algn="ctr">
              <a:spcBef>
                <a:spcPct val="50000"/>
              </a:spcBef>
            </a:pPr>
            <a:r>
              <a:rPr lang="en-AU" sz="2800" b="1" dirty="0" smtClean="0">
                <a:solidFill>
                  <a:srgbClr val="006600"/>
                </a:solidFill>
                <a:cs typeface="Times New Roman" pitchFamily="18" charset="0"/>
              </a:rPr>
              <a:t>(Ministry of Statistics &amp; Programme Implementation)</a:t>
            </a:r>
          </a:p>
          <a:p>
            <a:pPr algn="ctr">
              <a:spcBef>
                <a:spcPct val="50000"/>
              </a:spcBef>
            </a:pPr>
            <a:r>
              <a:rPr lang="en-AU" sz="2800" b="1" dirty="0" smtClean="0">
                <a:solidFill>
                  <a:srgbClr val="006600"/>
                </a:solidFill>
                <a:cs typeface="Times New Roman" pitchFamily="18" charset="0"/>
              </a:rPr>
              <a:t>Government of India</a:t>
            </a:r>
          </a:p>
          <a:p>
            <a:pPr algn="ctr">
              <a:spcBef>
                <a:spcPct val="50000"/>
              </a:spcBef>
            </a:pPr>
            <a:r>
              <a:rPr lang="en-AU" sz="2800" b="1" dirty="0" smtClean="0">
                <a:solidFill>
                  <a:srgbClr val="CC00FF"/>
                </a:solidFill>
                <a:cs typeface="Times New Roman" pitchFamily="18" charset="0"/>
              </a:rPr>
              <a:t>(Website : http://mospi.gov.in)</a:t>
            </a:r>
            <a:endParaRPr lang="en-AU" sz="2800" b="1" dirty="0">
              <a:solidFill>
                <a:srgbClr val="CC00FF"/>
              </a:solidFill>
              <a:cs typeface="Times New Roman" pitchFamily="18" charset="0"/>
            </a:endParaRPr>
          </a:p>
          <a:p>
            <a:pPr algn="ctr">
              <a:spcBef>
                <a:spcPct val="50000"/>
              </a:spcBef>
            </a:pPr>
            <a:endParaRPr lang="en-AU" sz="2800" b="1" u="sng" dirty="0">
              <a:solidFill>
                <a:srgbClr val="006600"/>
              </a:solidFill>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xfrm>
            <a:off x="6553200" y="6243638"/>
            <a:ext cx="2133600" cy="457200"/>
          </a:xfrm>
          <a:ln>
            <a:miter lim="800000"/>
            <a:headEnd/>
            <a:tailEnd/>
          </a:ln>
        </p:spPr>
        <p:txBody>
          <a:bodyPr wrap="square" lIns="91440" tIns="45720" rIns="91440" bIns="45720" numCol="1" anchorCtr="0" compatLnSpc="1">
            <a:prstTxWarp prst="textNoShape">
              <a:avLst/>
            </a:prstTxWarp>
          </a:bodyPr>
          <a:lstStyle/>
          <a:p>
            <a:pPr>
              <a:defRPr/>
            </a:pPr>
            <a:fld id="{7EDC6D4D-44D9-4ABC-A085-E944783FAC03}" type="slidenum">
              <a:rPr lang="en-US" sz="1400">
                <a:latin typeface="Verdana" pitchFamily="34" charset="0"/>
              </a:rPr>
              <a:pPr>
                <a:defRPr/>
              </a:pPr>
              <a:t>10</a:t>
            </a:fld>
            <a:endParaRPr lang="en-US" sz="1400">
              <a:latin typeface="Verdana" pitchFamily="34" charset="0"/>
            </a:endParaRPr>
          </a:p>
        </p:txBody>
      </p:sp>
      <p:sp>
        <p:nvSpPr>
          <p:cNvPr id="8195" name="Rectangle 2"/>
          <p:cNvSpPr>
            <a:spLocks noGrp="1" noChangeArrowheads="1"/>
          </p:cNvSpPr>
          <p:nvPr>
            <p:ph type="title" idx="4294967295"/>
          </p:nvPr>
        </p:nvSpPr>
        <p:spPr>
          <a:xfrm>
            <a:off x="1752600" y="304800"/>
            <a:ext cx="5943600" cy="530225"/>
          </a:xfrm>
        </p:spPr>
        <p:txBody>
          <a:bodyPr anchor="b">
            <a:normAutofit fontScale="90000"/>
          </a:bodyPr>
          <a:lstStyle/>
          <a:p>
            <a:pPr algn="ctr" eaLnBrk="1" fontAlgn="auto" hangingPunct="1">
              <a:spcAft>
                <a:spcPts val="0"/>
              </a:spcAft>
              <a:defRPr/>
            </a:pPr>
            <a:r>
              <a:rPr lang="en-US" sz="3800" dirty="0">
                <a:solidFill>
                  <a:srgbClr val="3333FF"/>
                </a:solidFill>
                <a:latin typeface="Britannic Bold" pitchFamily="34" charset="0"/>
              </a:rPr>
              <a:t>Data </a:t>
            </a:r>
            <a:r>
              <a:rPr lang="en-US" sz="3800" dirty="0" smtClean="0">
                <a:solidFill>
                  <a:srgbClr val="3333FF"/>
                </a:solidFill>
                <a:latin typeface="Britannic Bold" pitchFamily="34" charset="0"/>
              </a:rPr>
              <a:t>Warehouse </a:t>
            </a:r>
            <a:r>
              <a:rPr lang="en-US" sz="3800" dirty="0">
                <a:solidFill>
                  <a:srgbClr val="3333FF"/>
                </a:solidFill>
                <a:latin typeface="Britannic Bold" pitchFamily="34" charset="0"/>
              </a:rPr>
              <a:t>Page</a:t>
            </a:r>
          </a:p>
        </p:txBody>
      </p:sp>
      <p:pic>
        <p:nvPicPr>
          <p:cNvPr id="12292" name="Picture 4"/>
          <p:cNvPicPr>
            <a:picLocks noChangeAspect="1" noChangeArrowheads="1"/>
          </p:cNvPicPr>
          <p:nvPr/>
        </p:nvPicPr>
        <p:blipFill>
          <a:blip r:embed="rId2" cstate="print"/>
          <a:srcRect/>
          <a:stretch>
            <a:fillRect/>
          </a:stretch>
        </p:blipFill>
        <p:spPr bwMode="auto">
          <a:xfrm>
            <a:off x="152400" y="1066800"/>
            <a:ext cx="8839200" cy="5638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524000" y="22860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25D8BD07-651C-4B19-AEBE-645DD095A4E6}" type="slidenum">
              <a:rPr lang="en-US"/>
              <a:pPr>
                <a:defRPr/>
              </a:pPr>
              <a:t>11</a:t>
            </a:fld>
            <a:endParaRPr lang="en-US"/>
          </a:p>
        </p:txBody>
      </p:sp>
      <p:pic>
        <p:nvPicPr>
          <p:cNvPr id="17412" name="Picture 4"/>
          <p:cNvPicPr>
            <a:picLocks noChangeAspect="1" noChangeArrowheads="1"/>
          </p:cNvPicPr>
          <p:nvPr/>
        </p:nvPicPr>
        <p:blipFill>
          <a:blip r:embed="rId2" cstate="print"/>
          <a:srcRect/>
          <a:stretch>
            <a:fillRect/>
          </a:stretch>
        </p:blipFill>
        <p:spPr bwMode="auto">
          <a:xfrm>
            <a:off x="609600" y="533400"/>
            <a:ext cx="8229600" cy="6172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447800" y="15240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23C29C-B5E7-44DB-8F54-91DECF9F5F95}" type="slidenum">
              <a:rPr lang="en-AU" smtClean="0"/>
              <a:pPr/>
              <a:t>12</a:t>
            </a:fld>
            <a:endParaRPr lang="en-AU"/>
          </a:p>
        </p:txBody>
      </p:sp>
      <p:pic>
        <p:nvPicPr>
          <p:cNvPr id="4098" name="Picture 2"/>
          <p:cNvPicPr>
            <a:picLocks noChangeAspect="1" noChangeArrowheads="1"/>
          </p:cNvPicPr>
          <p:nvPr/>
        </p:nvPicPr>
        <p:blipFill>
          <a:blip r:embed="rId2" cstate="print"/>
          <a:srcRect/>
          <a:stretch>
            <a:fillRect/>
          </a:stretch>
        </p:blipFill>
        <p:spPr bwMode="auto">
          <a:xfrm>
            <a:off x="-1524000" y="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41C6360-0EF2-473A-8705-99C680094936}" type="slidenum">
              <a:rPr lang="en-US"/>
              <a:pPr>
                <a:defRPr/>
              </a:pPr>
              <a:t>13</a:t>
            </a:fld>
            <a:endParaRPr lang="en-US"/>
          </a:p>
        </p:txBody>
      </p:sp>
      <p:pic>
        <p:nvPicPr>
          <p:cNvPr id="24580" name="Picture 4"/>
          <p:cNvPicPr>
            <a:picLocks noChangeAspect="1" noChangeArrowheads="1"/>
          </p:cNvPicPr>
          <p:nvPr/>
        </p:nvPicPr>
        <p:blipFill>
          <a:blip r:embed="rId2" cstate="print"/>
          <a:srcRect/>
          <a:stretch>
            <a:fillRect/>
          </a:stretch>
        </p:blipFill>
        <p:spPr bwMode="auto">
          <a:xfrm>
            <a:off x="228600" y="185738"/>
            <a:ext cx="8686800" cy="65151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54E30F1F-6E2F-4D03-99F2-E22490AB27D8}" type="slidenum">
              <a:rPr lang="en-US"/>
              <a:pPr>
                <a:defRPr/>
              </a:pPr>
              <a:t>14</a:t>
            </a:fld>
            <a:endParaRPr lang="en-US"/>
          </a:p>
        </p:txBody>
      </p:sp>
      <p:pic>
        <p:nvPicPr>
          <p:cNvPr id="26628" name="Picture 4"/>
          <p:cNvPicPr>
            <a:picLocks noChangeAspect="1" noChangeArrowheads="1"/>
          </p:cNvPicPr>
          <p:nvPr/>
        </p:nvPicPr>
        <p:blipFill>
          <a:blip r:embed="rId2" cstate="print"/>
          <a:srcRect/>
          <a:stretch>
            <a:fillRect/>
          </a:stretch>
        </p:blipFill>
        <p:spPr bwMode="auto">
          <a:xfrm>
            <a:off x="128588" y="100013"/>
            <a:ext cx="8915400" cy="668655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xfrm>
            <a:off x="6553200" y="6243638"/>
            <a:ext cx="2133600" cy="457200"/>
          </a:xfrm>
          <a:ln>
            <a:miter lim="800000"/>
            <a:headEnd/>
            <a:tailEnd/>
          </a:ln>
        </p:spPr>
        <p:txBody>
          <a:bodyPr wrap="square" lIns="91440" tIns="45720" rIns="91440" bIns="45720" numCol="1" anchorCtr="0" compatLnSpc="1">
            <a:prstTxWarp prst="textNoShape">
              <a:avLst/>
            </a:prstTxWarp>
          </a:bodyPr>
          <a:lstStyle/>
          <a:p>
            <a:pPr>
              <a:defRPr/>
            </a:pPr>
            <a:fld id="{4BCC9BF8-046D-4B40-B1E3-73C311EB1E0B}" type="slidenum">
              <a:rPr lang="en-US" sz="1400">
                <a:latin typeface="Verdana" pitchFamily="34" charset="0"/>
              </a:rPr>
              <a:pPr>
                <a:defRPr/>
              </a:pPr>
              <a:t>15</a:t>
            </a:fld>
            <a:endParaRPr lang="en-US" sz="1400">
              <a:latin typeface="Verdana" pitchFamily="34" charset="0"/>
            </a:endParaRPr>
          </a:p>
        </p:txBody>
      </p:sp>
      <p:sp>
        <p:nvSpPr>
          <p:cNvPr id="24579" name="Rectangle 2"/>
          <p:cNvSpPr>
            <a:spLocks noGrp="1" noChangeArrowheads="1"/>
          </p:cNvSpPr>
          <p:nvPr>
            <p:ph type="title" idx="4294967295"/>
          </p:nvPr>
        </p:nvSpPr>
        <p:spPr>
          <a:xfrm>
            <a:off x="381000" y="228600"/>
            <a:ext cx="7772400" cy="1143000"/>
          </a:xfrm>
        </p:spPr>
        <p:txBody>
          <a:bodyPr anchor="b">
            <a:noAutofit/>
          </a:bodyPr>
          <a:lstStyle/>
          <a:p>
            <a:pPr eaLnBrk="1" fontAlgn="auto" hangingPunct="1">
              <a:spcAft>
                <a:spcPts val="0"/>
              </a:spcAft>
              <a:defRPr/>
            </a:pPr>
            <a:r>
              <a:rPr lang="en-US" sz="4000" dirty="0" smtClean="0">
                <a:solidFill>
                  <a:srgbClr val="FF3300"/>
                </a:solidFill>
                <a:latin typeface="Britannic Bold" pitchFamily="34" charset="0"/>
              </a:rPr>
              <a:t>Challenges / Future Plans </a:t>
            </a:r>
            <a:br>
              <a:rPr lang="en-US" sz="4000" dirty="0" smtClean="0">
                <a:solidFill>
                  <a:srgbClr val="FF3300"/>
                </a:solidFill>
                <a:latin typeface="Britannic Bold" pitchFamily="34" charset="0"/>
              </a:rPr>
            </a:br>
            <a:r>
              <a:rPr lang="en-US" sz="4000" dirty="0" smtClean="0">
                <a:solidFill>
                  <a:srgbClr val="FF3300"/>
                </a:solidFill>
                <a:latin typeface="Britannic Bold" pitchFamily="34" charset="0"/>
              </a:rPr>
              <a:t> for the Data</a:t>
            </a:r>
            <a:r>
              <a:rPr lang="en-US" dirty="0" smtClean="0">
                <a:solidFill>
                  <a:srgbClr val="FF3300"/>
                </a:solidFill>
                <a:latin typeface="Britannic Bold" pitchFamily="34" charset="0"/>
              </a:rPr>
              <a:t> </a:t>
            </a:r>
            <a:r>
              <a:rPr lang="en-US" sz="4000" dirty="0" smtClean="0">
                <a:solidFill>
                  <a:srgbClr val="FF3300"/>
                </a:solidFill>
                <a:latin typeface="Britannic Bold" pitchFamily="34" charset="0"/>
              </a:rPr>
              <a:t>Warehouse </a:t>
            </a:r>
            <a:r>
              <a:rPr lang="en-US" sz="4400" dirty="0" smtClean="0">
                <a:solidFill>
                  <a:srgbClr val="FF3300"/>
                </a:solidFill>
                <a:latin typeface="Britannic Bold" pitchFamily="34" charset="0"/>
              </a:rPr>
              <a:t> </a:t>
            </a:r>
            <a:endParaRPr lang="en-US" sz="4400" dirty="0">
              <a:solidFill>
                <a:srgbClr val="FF3300"/>
              </a:solidFill>
              <a:latin typeface="Britannic Bold" pitchFamily="34" charset="0"/>
            </a:endParaRPr>
          </a:p>
        </p:txBody>
      </p:sp>
      <p:sp>
        <p:nvSpPr>
          <p:cNvPr id="24580" name="Rectangle 3"/>
          <p:cNvSpPr>
            <a:spLocks noGrp="1" noChangeArrowheads="1"/>
          </p:cNvSpPr>
          <p:nvPr>
            <p:ph type="body" idx="4294967295"/>
          </p:nvPr>
        </p:nvSpPr>
        <p:spPr>
          <a:xfrm>
            <a:off x="228600" y="1524000"/>
            <a:ext cx="7772400" cy="5181600"/>
          </a:xfrm>
        </p:spPr>
        <p:txBody>
          <a:bodyPr>
            <a:normAutofit fontScale="85000" lnSpcReduction="10000"/>
          </a:bodyPr>
          <a:lstStyle/>
          <a:p>
            <a:pPr marL="365760" indent="-256032" algn="just" eaLnBrk="1" fontAlgn="auto" hangingPunct="1">
              <a:spcBef>
                <a:spcPts val="600"/>
              </a:spcBef>
              <a:spcAft>
                <a:spcPts val="600"/>
              </a:spcAft>
              <a:buFont typeface="Wingdings" pitchFamily="2" charset="2"/>
              <a:buChar char="v"/>
              <a:defRPr/>
            </a:pPr>
            <a:r>
              <a:rPr lang="en-US" sz="2800" dirty="0" smtClean="0">
                <a:solidFill>
                  <a:schemeClr val="accent4">
                    <a:lumMod val="50000"/>
                  </a:schemeClr>
                </a:solidFill>
              </a:rPr>
              <a:t>Acquisition of new data base not only from other Central Governments Ministries / Departments but also PSU’s, state governments and local bodies and their integration to the existing database in the data warehouse;</a:t>
            </a:r>
          </a:p>
          <a:p>
            <a:pPr marL="365760" indent="-256032" algn="just" eaLnBrk="1" fontAlgn="auto" hangingPunct="1">
              <a:spcBef>
                <a:spcPts val="600"/>
              </a:spcBef>
              <a:spcAft>
                <a:spcPts val="600"/>
              </a:spcAft>
              <a:buFont typeface="Wingdings" pitchFamily="2" charset="2"/>
              <a:buChar char="v"/>
              <a:defRPr/>
            </a:pPr>
            <a:r>
              <a:rPr lang="en-US" sz="2800" dirty="0" smtClean="0">
                <a:solidFill>
                  <a:schemeClr val="accent4">
                    <a:lumMod val="50000"/>
                  </a:schemeClr>
                </a:solidFill>
              </a:rPr>
              <a:t>Uniform concepts and definitions</a:t>
            </a:r>
          </a:p>
          <a:p>
            <a:pPr marL="365760" indent="-256032" algn="just" eaLnBrk="1" fontAlgn="auto" hangingPunct="1">
              <a:spcBef>
                <a:spcPts val="600"/>
              </a:spcBef>
              <a:spcAft>
                <a:spcPts val="600"/>
              </a:spcAft>
              <a:buFont typeface="Wingdings" pitchFamily="2" charset="2"/>
              <a:buChar char="v"/>
              <a:defRPr/>
            </a:pPr>
            <a:r>
              <a:rPr lang="en-US" sz="2800" dirty="0" smtClean="0">
                <a:solidFill>
                  <a:schemeClr val="accent4">
                    <a:lumMod val="50000"/>
                  </a:schemeClr>
                </a:solidFill>
              </a:rPr>
              <a:t>Appropriate protocols for data sharing and integration;</a:t>
            </a:r>
          </a:p>
          <a:p>
            <a:pPr marL="365760" indent="-256032" algn="just" eaLnBrk="1" fontAlgn="auto" hangingPunct="1">
              <a:spcBef>
                <a:spcPts val="600"/>
              </a:spcBef>
              <a:spcAft>
                <a:spcPts val="600"/>
              </a:spcAft>
              <a:buFont typeface="Wingdings" pitchFamily="2" charset="2"/>
              <a:buChar char="v"/>
              <a:defRPr/>
            </a:pPr>
            <a:r>
              <a:rPr lang="en-US" sz="2800" dirty="0" smtClean="0">
                <a:solidFill>
                  <a:schemeClr val="accent4">
                    <a:lumMod val="50000"/>
                  </a:schemeClr>
                </a:solidFill>
              </a:rPr>
              <a:t>Data Warehouse to help in extracting user specified data in user specified formats. </a:t>
            </a:r>
          </a:p>
          <a:p>
            <a:pPr marL="365760" indent="-256032" algn="just" eaLnBrk="1" fontAlgn="auto" hangingPunct="1">
              <a:spcBef>
                <a:spcPts val="600"/>
              </a:spcBef>
              <a:spcAft>
                <a:spcPts val="600"/>
              </a:spcAft>
              <a:buFont typeface="Wingdings" pitchFamily="2" charset="2"/>
              <a:buChar char="v"/>
              <a:defRPr/>
            </a:pPr>
            <a:r>
              <a:rPr lang="en-US" sz="3100" dirty="0" smtClean="0">
                <a:solidFill>
                  <a:schemeClr val="accent4">
                    <a:lumMod val="50000"/>
                  </a:schemeClr>
                </a:solidFill>
              </a:rPr>
              <a:t>Online </a:t>
            </a:r>
            <a:r>
              <a:rPr lang="en-US" sz="3100" dirty="0">
                <a:solidFill>
                  <a:schemeClr val="accent4">
                    <a:lumMod val="50000"/>
                  </a:schemeClr>
                </a:solidFill>
              </a:rPr>
              <a:t>supply of unit level data to </a:t>
            </a:r>
            <a:r>
              <a:rPr lang="en-US" sz="3100" dirty="0" smtClean="0">
                <a:solidFill>
                  <a:schemeClr val="accent4">
                    <a:lumMod val="50000"/>
                  </a:schemeClr>
                </a:solidFill>
              </a:rPr>
              <a:t>users.</a:t>
            </a:r>
            <a:endParaRPr lang="en-US" sz="3100" dirty="0">
              <a:solidFill>
                <a:schemeClr val="accent4">
                  <a:lumMod val="50000"/>
                </a:schemeClr>
              </a:solidFill>
            </a:endParaRPr>
          </a:p>
          <a:p>
            <a:pPr marL="365760" indent="-256032" algn="just" eaLnBrk="1" fontAlgn="auto" hangingPunct="1">
              <a:spcBef>
                <a:spcPts val="600"/>
              </a:spcBef>
              <a:spcAft>
                <a:spcPts val="600"/>
              </a:spcAft>
              <a:buFont typeface="Wingdings" pitchFamily="2" charset="2"/>
              <a:buChar char="v"/>
              <a:defRPr/>
            </a:pPr>
            <a:r>
              <a:rPr lang="en-US" sz="3100" dirty="0" smtClean="0">
                <a:solidFill>
                  <a:schemeClr val="accent4">
                    <a:lumMod val="50000"/>
                  </a:schemeClr>
                </a:solidFill>
              </a:rPr>
              <a:t>Create a user forum for sharing of experience in using complex datasets.</a:t>
            </a:r>
          </a:p>
          <a:p>
            <a:pPr marL="365760" indent="-256032" algn="just" eaLnBrk="1" fontAlgn="auto" hangingPunct="1">
              <a:spcBef>
                <a:spcPts val="600"/>
              </a:spcBef>
              <a:spcAft>
                <a:spcPts val="600"/>
              </a:spcAft>
              <a:buFont typeface="Wingdings" pitchFamily="2" charset="2"/>
              <a:buChar char="v"/>
              <a:defRPr/>
            </a:pPr>
            <a:r>
              <a:rPr lang="en-US" sz="3100" dirty="0" smtClean="0">
                <a:solidFill>
                  <a:schemeClr val="accent4">
                    <a:lumMod val="50000"/>
                  </a:schemeClr>
                </a:solidFill>
              </a:rPr>
              <a:t>Upgrading data warehouse tools.</a:t>
            </a:r>
            <a:endParaRPr lang="en-US" sz="3100" dirty="0">
              <a:solidFill>
                <a:schemeClr val="accent4">
                  <a:lumMod val="50000"/>
                </a:schemeClr>
              </a:solidFill>
            </a:endParaRPr>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a:spAutoFit/>
          </a:bodyPr>
          <a:lstStyle/>
          <a:p>
            <a:pPr lvl="1" algn="ctr" fontAlgn="auto">
              <a:spcAft>
                <a:spcPts val="0"/>
              </a:spcAft>
              <a:defRPr/>
            </a:pPr>
            <a:r>
              <a:rPr lang="en-US" sz="3600" cap="all" dirty="0">
                <a:solidFill>
                  <a:srgbClr val="FF3300"/>
                </a:solidFill>
                <a:effectLst>
                  <a:reflection blurRad="12700" stA="48000" endA="300" endPos="55000" dir="5400000" sy="-90000" algn="bl" rotWithShape="0"/>
                </a:effectLst>
                <a:latin typeface="Britannic Bold" pitchFamily="34" charset="0"/>
                <a:ea typeface="+mj-ea"/>
                <a:cs typeface="+mj-cs"/>
              </a:rPr>
              <a:t>Dissemination </a:t>
            </a:r>
            <a:r>
              <a:rPr lang="en-US" sz="3600" cap="all" dirty="0" smtClean="0">
                <a:solidFill>
                  <a:srgbClr val="FF3300"/>
                </a:solidFill>
                <a:effectLst>
                  <a:reflection blurRad="12700" stA="48000" endA="300" endPos="55000" dir="5400000" sy="-90000" algn="bl" rotWithShape="0"/>
                </a:effectLst>
                <a:latin typeface="Britannic Bold" pitchFamily="34" charset="0"/>
                <a:ea typeface="+mj-ea"/>
                <a:cs typeface="+mj-cs"/>
              </a:rPr>
              <a:t>of Metadata through </a:t>
            </a:r>
            <a:r>
              <a:rPr lang="en-US" sz="3600" cap="all" dirty="0">
                <a:solidFill>
                  <a:srgbClr val="FF3300"/>
                </a:solidFill>
                <a:effectLst>
                  <a:reflection blurRad="12700" stA="48000" endA="300" endPos="55000" dir="5400000" sy="-90000" algn="bl" rotWithShape="0"/>
                </a:effectLst>
                <a:latin typeface="Britannic Bold" pitchFamily="34" charset="0"/>
                <a:ea typeface="+mj-ea"/>
                <a:cs typeface="+mj-cs"/>
              </a:rPr>
              <a:t>IHSN Toolkit software</a:t>
            </a:r>
          </a:p>
        </p:txBody>
      </p:sp>
      <p:sp>
        <p:nvSpPr>
          <p:cNvPr id="4" name="Rectangle 3"/>
          <p:cNvSpPr/>
          <p:nvPr/>
        </p:nvSpPr>
        <p:spPr>
          <a:xfrm>
            <a:off x="228600" y="1219200"/>
            <a:ext cx="8534400" cy="5543056"/>
          </a:xfrm>
          <a:prstGeom prst="rect">
            <a:avLst/>
          </a:prstGeom>
        </p:spPr>
        <p:txBody>
          <a:bodyPr wrap="square">
            <a:spAutoFit/>
          </a:bodyPr>
          <a:lstStyle/>
          <a:p>
            <a:pPr marL="273050" indent="-273050">
              <a:spcBef>
                <a:spcPct val="20000"/>
              </a:spcBef>
              <a:buClr>
                <a:srgbClr val="0BD0D9"/>
              </a:buClr>
              <a:buSzPct val="95000"/>
              <a:buFont typeface="Wingdings 2" pitchFamily="18" charset="2"/>
              <a:buChar char=""/>
              <a:defRPr/>
            </a:pPr>
            <a:endParaRPr lang="en-US" sz="2600" dirty="0" smtClean="0">
              <a:latin typeface="+mn-lt"/>
              <a:cs typeface="+mn-cs"/>
            </a:endParaRPr>
          </a:p>
          <a:p>
            <a:pPr marL="273050" indent="-273050">
              <a:spcBef>
                <a:spcPct val="20000"/>
              </a:spcBef>
              <a:buClr>
                <a:srgbClr val="0BD0D9"/>
              </a:buClr>
              <a:buSzPct val="95000"/>
              <a:buFont typeface="Wingdings 2" pitchFamily="18" charset="2"/>
              <a:buChar char=""/>
              <a:defRPr/>
            </a:pPr>
            <a:r>
              <a:rPr lang="en-US" sz="2600" dirty="0" smtClean="0">
                <a:latin typeface="+mn-lt"/>
                <a:cs typeface="+mn-cs"/>
              </a:rPr>
              <a:t>  Micro data difficult to use without metadata </a:t>
            </a:r>
            <a:r>
              <a:rPr lang="en-US" sz="2600" dirty="0" smtClean="0">
                <a:latin typeface="+mn-lt"/>
              </a:rPr>
              <a:t>(data about</a:t>
            </a:r>
          </a:p>
          <a:p>
            <a:pPr marL="273050" indent="-273050">
              <a:spcBef>
                <a:spcPct val="20000"/>
              </a:spcBef>
              <a:buClr>
                <a:srgbClr val="0BD0D9"/>
              </a:buClr>
              <a:buSzPct val="95000"/>
              <a:defRPr/>
            </a:pPr>
            <a:r>
              <a:rPr lang="en-US" sz="2600" dirty="0" smtClean="0">
                <a:latin typeface="+mn-lt"/>
              </a:rPr>
              <a:t>      data /</a:t>
            </a:r>
            <a:r>
              <a:rPr lang="en-US" sz="2600" dirty="0" smtClean="0">
                <a:latin typeface="+mn-lt"/>
                <a:cs typeface="+mn-cs"/>
              </a:rPr>
              <a:t>detailed documentation) </a:t>
            </a:r>
          </a:p>
          <a:p>
            <a:pPr marL="273050" indent="-273050">
              <a:spcBef>
                <a:spcPct val="20000"/>
              </a:spcBef>
              <a:buClr>
                <a:srgbClr val="0BD0D9"/>
              </a:buClr>
              <a:buSzPct val="95000"/>
              <a:buFont typeface="Wingdings 2" pitchFamily="18" charset="2"/>
              <a:buChar char=""/>
              <a:defRPr/>
            </a:pPr>
            <a:endParaRPr lang="en-US" sz="2600" dirty="0" smtClean="0">
              <a:latin typeface="+mn-lt"/>
              <a:cs typeface="+mn-cs"/>
            </a:endParaRPr>
          </a:p>
          <a:p>
            <a:pPr marL="273050" indent="-273050">
              <a:spcBef>
                <a:spcPct val="20000"/>
              </a:spcBef>
              <a:buClr>
                <a:srgbClr val="0BD0D9"/>
              </a:buClr>
              <a:buSzPct val="95000"/>
              <a:buFont typeface="Wingdings 2" pitchFamily="18" charset="2"/>
              <a:buChar char=""/>
              <a:defRPr/>
            </a:pPr>
            <a:r>
              <a:rPr lang="en-US" sz="2600" dirty="0" smtClean="0">
                <a:latin typeface="+mn-lt"/>
                <a:cs typeface="+mn-cs"/>
              </a:rPr>
              <a:t>  For Sample </a:t>
            </a:r>
            <a:r>
              <a:rPr lang="en-US" sz="2600" dirty="0">
                <a:latin typeface="+mn-lt"/>
                <a:cs typeface="+mn-cs"/>
              </a:rPr>
              <a:t>Survey data: Most required </a:t>
            </a:r>
            <a:r>
              <a:rPr lang="en-US" sz="2600" dirty="0" smtClean="0">
                <a:latin typeface="+mn-lt"/>
                <a:cs typeface="+mn-cs"/>
              </a:rPr>
              <a:t>information:-</a:t>
            </a:r>
          </a:p>
          <a:p>
            <a:pPr marL="273050" indent="-273050">
              <a:spcBef>
                <a:spcPct val="20000"/>
              </a:spcBef>
              <a:buClr>
                <a:srgbClr val="0BD0D9"/>
              </a:buClr>
              <a:buSzPct val="95000"/>
              <a:buFont typeface="Wingdings 2" pitchFamily="18" charset="2"/>
              <a:buChar char=""/>
              <a:defRPr/>
            </a:pPr>
            <a:endParaRPr lang="en-US" sz="2600" dirty="0" smtClean="0">
              <a:latin typeface="+mn-lt"/>
              <a:cs typeface="+mn-cs"/>
            </a:endParaRPr>
          </a:p>
          <a:p>
            <a:pPr lvl="2" indent="-246063">
              <a:spcBef>
                <a:spcPct val="20000"/>
              </a:spcBef>
              <a:buClr>
                <a:srgbClr val="00B050"/>
              </a:buClr>
              <a:buSzPct val="70000"/>
              <a:buFont typeface="Wingdings 2" pitchFamily="18" charset="2"/>
              <a:buChar char=""/>
              <a:defRPr/>
            </a:pPr>
            <a:r>
              <a:rPr lang="en-US" sz="2100" dirty="0" smtClean="0">
                <a:latin typeface="+mn-lt"/>
                <a:cs typeface="+mn-cs"/>
              </a:rPr>
              <a:t>Sample </a:t>
            </a:r>
            <a:r>
              <a:rPr lang="en-US" sz="2100" dirty="0">
                <a:latin typeface="+mn-lt"/>
                <a:cs typeface="+mn-cs"/>
              </a:rPr>
              <a:t>design ( sampling methodology, sampling frame etc)</a:t>
            </a:r>
          </a:p>
          <a:p>
            <a:pPr lvl="2" indent="-246063">
              <a:spcBef>
                <a:spcPct val="20000"/>
              </a:spcBef>
              <a:buClr>
                <a:srgbClr val="00B050"/>
              </a:buClr>
              <a:buSzPct val="70000"/>
              <a:buFont typeface="Wingdings 2" pitchFamily="18" charset="2"/>
              <a:buChar char=""/>
              <a:defRPr/>
            </a:pPr>
            <a:r>
              <a:rPr lang="en-US" sz="2100" dirty="0" smtClean="0">
                <a:latin typeface="+mn-lt"/>
                <a:cs typeface="+mn-cs"/>
              </a:rPr>
              <a:t>Survey instruments ( questionnaire, instructions, concepts and definitions etc)</a:t>
            </a:r>
          </a:p>
          <a:p>
            <a:pPr lvl="2" indent="-246063">
              <a:spcBef>
                <a:spcPct val="20000"/>
              </a:spcBef>
              <a:buClr>
                <a:srgbClr val="00B050"/>
              </a:buClr>
              <a:buSzPct val="70000"/>
              <a:buFont typeface="Wingdings 2" pitchFamily="18" charset="2"/>
              <a:buChar char=""/>
              <a:defRPr/>
            </a:pPr>
            <a:r>
              <a:rPr lang="en-US" sz="2100" dirty="0" smtClean="0">
                <a:latin typeface="+mn-lt"/>
                <a:cs typeface="+mn-cs"/>
              </a:rPr>
              <a:t>Data </a:t>
            </a:r>
            <a:r>
              <a:rPr lang="en-US" sz="2100" dirty="0">
                <a:latin typeface="+mn-lt"/>
                <a:cs typeface="+mn-cs"/>
              </a:rPr>
              <a:t>collection methodology ( field work, inspection, scrutiny etc)</a:t>
            </a:r>
          </a:p>
          <a:p>
            <a:pPr lvl="2" indent="-246063">
              <a:spcBef>
                <a:spcPct val="20000"/>
              </a:spcBef>
              <a:buClr>
                <a:srgbClr val="00B050"/>
              </a:buClr>
              <a:buSzPct val="70000"/>
              <a:buFont typeface="Wingdings 2" pitchFamily="18" charset="2"/>
              <a:buChar char=""/>
              <a:defRPr/>
            </a:pPr>
            <a:r>
              <a:rPr lang="en-US" sz="2100" dirty="0">
                <a:latin typeface="+mn-lt"/>
                <a:cs typeface="+mn-cs"/>
              </a:rPr>
              <a:t>Data processing ( data editing, validation, data layout etc)</a:t>
            </a:r>
          </a:p>
          <a:p>
            <a:pPr lvl="2" indent="-246063">
              <a:spcBef>
                <a:spcPct val="20000"/>
              </a:spcBef>
              <a:buClr>
                <a:srgbClr val="00B050"/>
              </a:buClr>
              <a:buSzPct val="70000"/>
              <a:buFont typeface="Wingdings 2" pitchFamily="18" charset="2"/>
              <a:buChar char=""/>
              <a:defRPr/>
            </a:pPr>
            <a:r>
              <a:rPr lang="en-US" sz="2100" dirty="0" smtClean="0">
                <a:latin typeface="+mn-lt"/>
                <a:cs typeface="+mn-cs"/>
              </a:rPr>
              <a:t>Reports</a:t>
            </a:r>
          </a:p>
          <a:p>
            <a:pPr lvl="2" indent="-246063">
              <a:spcBef>
                <a:spcPct val="20000"/>
              </a:spcBef>
              <a:buClr>
                <a:srgbClr val="00B050"/>
              </a:buClr>
              <a:buSzPct val="70000"/>
              <a:buFont typeface="Wingdings 2" pitchFamily="18" charset="2"/>
              <a:buChar char=""/>
              <a:defRPr/>
            </a:pPr>
            <a:endParaRPr lang="en-US" sz="2100" dirty="0">
              <a:latin typeface="+mn-lt"/>
              <a:cs typeface="+mn-cs"/>
            </a:endParaRPr>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
            <a:ext cx="5638800" cy="1200329"/>
          </a:xfrm>
          <a:prstGeom prst="rect">
            <a:avLst/>
          </a:prstGeom>
        </p:spPr>
        <p:txBody>
          <a:bodyPr>
            <a:spAutoFit/>
          </a:bodyPr>
          <a:lstStyle/>
          <a:p>
            <a:pPr algn="ctr">
              <a:defRPr/>
            </a:pPr>
            <a:r>
              <a:rPr lang="en-US" sz="3600" cap="all" dirty="0">
                <a:solidFill>
                  <a:srgbClr val="FF3300"/>
                </a:solidFill>
                <a:effectLst>
                  <a:reflection blurRad="12700" stA="48000" endA="300" endPos="55000" dir="5400000" sy="-90000" algn="bl" rotWithShape="0"/>
                </a:effectLst>
                <a:latin typeface="Britannic Bold" pitchFamily="34" charset="0"/>
                <a:ea typeface="+mj-ea"/>
                <a:cs typeface="+mj-cs"/>
              </a:rPr>
              <a:t>CATALOGUE METADATA</a:t>
            </a:r>
            <a:br>
              <a:rPr lang="en-US" sz="3600" cap="all" dirty="0">
                <a:solidFill>
                  <a:srgbClr val="FF3300"/>
                </a:solidFill>
                <a:effectLst>
                  <a:reflection blurRad="12700" stA="48000" endA="300" endPos="55000" dir="5400000" sy="-90000" algn="bl" rotWithShape="0"/>
                </a:effectLst>
                <a:latin typeface="Britannic Bold" pitchFamily="34" charset="0"/>
                <a:ea typeface="+mj-ea"/>
                <a:cs typeface="+mj-cs"/>
              </a:rPr>
            </a:br>
            <a:endParaRPr lang="en-US" sz="3600" cap="all" dirty="0">
              <a:solidFill>
                <a:srgbClr val="FF3300"/>
              </a:solidFill>
              <a:effectLst>
                <a:reflection blurRad="12700" stA="48000" endA="300" endPos="55000" dir="5400000" sy="-90000" algn="bl" rotWithShape="0"/>
              </a:effectLst>
              <a:latin typeface="Britannic Bold" pitchFamily="34" charset="0"/>
              <a:ea typeface="+mj-ea"/>
              <a:cs typeface="+mj-cs"/>
            </a:endParaRPr>
          </a:p>
        </p:txBody>
      </p:sp>
      <p:sp>
        <p:nvSpPr>
          <p:cNvPr id="3" name="Rectangle 2"/>
          <p:cNvSpPr/>
          <p:nvPr/>
        </p:nvSpPr>
        <p:spPr>
          <a:xfrm>
            <a:off x="304800" y="1066800"/>
            <a:ext cx="8534400" cy="3157788"/>
          </a:xfrm>
          <a:prstGeom prst="rect">
            <a:avLst/>
          </a:prstGeom>
        </p:spPr>
        <p:txBody>
          <a:bodyPr>
            <a:spAutoFit/>
          </a:bodyPr>
          <a:lstStyle/>
          <a:p>
            <a:pPr marL="274320" indent="-274320" fontAlgn="auto">
              <a:lnSpc>
                <a:spcPct val="90000"/>
              </a:lnSpc>
              <a:spcBef>
                <a:spcPct val="20000"/>
              </a:spcBef>
              <a:spcAft>
                <a:spcPts val="0"/>
              </a:spcAft>
              <a:buClr>
                <a:schemeClr val="accent3"/>
              </a:buClr>
              <a:buFont typeface="Wingdings 2"/>
              <a:buChar char=""/>
              <a:defRPr/>
            </a:pPr>
            <a:r>
              <a:rPr lang="en-US" sz="3200" b="1" dirty="0">
                <a:latin typeface="+mn-lt"/>
                <a:cs typeface="+mn-cs"/>
              </a:rPr>
              <a:t>The  Indian Data </a:t>
            </a:r>
            <a:r>
              <a:rPr lang="en-US" sz="3200" b="1" dirty="0" smtClean="0">
                <a:latin typeface="+mn-lt"/>
                <a:cs typeface="+mn-cs"/>
              </a:rPr>
              <a:t>Archive</a:t>
            </a:r>
          </a:p>
          <a:p>
            <a:pPr marL="274320" indent="-274320" fontAlgn="auto">
              <a:lnSpc>
                <a:spcPct val="90000"/>
              </a:lnSpc>
              <a:spcBef>
                <a:spcPct val="20000"/>
              </a:spcBef>
              <a:spcAft>
                <a:spcPts val="0"/>
              </a:spcAft>
              <a:buClr>
                <a:schemeClr val="accent3"/>
              </a:buClr>
              <a:buFont typeface="Wingdings 2"/>
              <a:buChar char=""/>
              <a:defRPr/>
            </a:pPr>
            <a:r>
              <a:rPr lang="en-US" sz="2400" b="1" dirty="0" smtClean="0">
                <a:latin typeface="+mn-lt"/>
                <a:cs typeface="+mn-cs"/>
              </a:rPr>
              <a:t>  </a:t>
            </a:r>
            <a:endParaRPr lang="en-US" sz="2400" b="1" dirty="0">
              <a:latin typeface="+mn-lt"/>
              <a:cs typeface="+mn-cs"/>
            </a:endParaRPr>
          </a:p>
          <a:p>
            <a:pPr marL="274320" indent="-274320" fontAlgn="auto">
              <a:lnSpc>
                <a:spcPct val="90000"/>
              </a:lnSpc>
              <a:spcBef>
                <a:spcPct val="20000"/>
              </a:spcBef>
              <a:spcAft>
                <a:spcPts val="0"/>
              </a:spcAft>
              <a:buClr>
                <a:schemeClr val="accent3"/>
              </a:buClr>
              <a:buSzPct val="95000"/>
              <a:buFont typeface="Wingdings 2"/>
              <a:buChar char=""/>
              <a:defRPr/>
            </a:pPr>
            <a:r>
              <a:rPr lang="en-US" sz="2400" b="1" dirty="0" smtClean="0">
                <a:solidFill>
                  <a:srgbClr val="006600"/>
                </a:solidFill>
                <a:latin typeface="+mn-lt"/>
                <a:cs typeface="+mn-cs"/>
              </a:rPr>
              <a:t>The data catalogue under development  contains mandatory and optional metadata elements as in DDI.</a:t>
            </a:r>
          </a:p>
          <a:p>
            <a:pPr marL="274320" indent="-274320" fontAlgn="auto">
              <a:lnSpc>
                <a:spcPct val="90000"/>
              </a:lnSpc>
              <a:spcBef>
                <a:spcPct val="20000"/>
              </a:spcBef>
              <a:spcAft>
                <a:spcPts val="0"/>
              </a:spcAft>
              <a:buClr>
                <a:schemeClr val="accent3"/>
              </a:buClr>
              <a:buSzPct val="95000"/>
              <a:buFont typeface="Wingdings 2"/>
              <a:buChar char=""/>
              <a:defRPr/>
            </a:pPr>
            <a:endParaRPr lang="en-US" b="1" dirty="0" smtClean="0">
              <a:solidFill>
                <a:srgbClr val="006600"/>
              </a:solidFill>
              <a:latin typeface="+mn-lt"/>
            </a:endParaRPr>
          </a:p>
          <a:p>
            <a:pPr marL="274320" indent="-274320" fontAlgn="auto">
              <a:lnSpc>
                <a:spcPct val="90000"/>
              </a:lnSpc>
              <a:spcBef>
                <a:spcPct val="20000"/>
              </a:spcBef>
              <a:spcAft>
                <a:spcPts val="0"/>
              </a:spcAft>
              <a:buClr>
                <a:schemeClr val="accent3"/>
              </a:buClr>
              <a:buSzPct val="95000"/>
              <a:buFont typeface="Wingdings 2"/>
              <a:buChar char=""/>
              <a:defRPr/>
            </a:pPr>
            <a:r>
              <a:rPr lang="en-US" b="1" dirty="0" smtClean="0">
                <a:solidFill>
                  <a:srgbClr val="006600"/>
                </a:solidFill>
                <a:latin typeface="+mn-lt"/>
              </a:rPr>
              <a:t>IHSN is served by a Secretariat </a:t>
            </a:r>
            <a:r>
              <a:rPr lang="en-US" b="1" smtClean="0">
                <a:solidFill>
                  <a:srgbClr val="006600"/>
                </a:solidFill>
                <a:latin typeface="+mn-lt"/>
              </a:rPr>
              <a:t>managed </a:t>
            </a:r>
            <a:r>
              <a:rPr lang="en-US" b="1" smtClean="0">
                <a:solidFill>
                  <a:srgbClr val="006600"/>
                </a:solidFill>
                <a:latin typeface="+mn-lt"/>
              </a:rPr>
              <a:t>by the </a:t>
            </a:r>
            <a:r>
              <a:rPr lang="en-US" b="1" dirty="0" smtClean="0">
                <a:solidFill>
                  <a:srgbClr val="006600"/>
                </a:solidFill>
                <a:latin typeface="+mn-lt"/>
              </a:rPr>
              <a:t>World Bank Development Data Group (</a:t>
            </a:r>
            <a:r>
              <a:rPr lang="en-US" b="1" dirty="0" smtClean="0">
                <a:solidFill>
                  <a:srgbClr val="006600"/>
                </a:solidFill>
              </a:rPr>
              <a:t>in partnership with UNICEF, DFID, SPC, FAO, WFP, others) </a:t>
            </a:r>
            <a:r>
              <a:rPr lang="en-US" b="1" dirty="0" smtClean="0">
                <a:solidFill>
                  <a:srgbClr val="006600"/>
                </a:solidFill>
                <a:latin typeface="+mn-lt"/>
              </a:rPr>
              <a:t>and the Paris21 at OECD</a:t>
            </a:r>
            <a:endParaRPr lang="en-US" sz="2400" dirty="0">
              <a:latin typeface="+mn-lt"/>
              <a:cs typeface="+mn-cs"/>
            </a:endParaRPr>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23C29C-B5E7-44DB-8F54-91DECF9F5F95}" type="slidenum">
              <a:rPr lang="en-AU" smtClean="0"/>
              <a:pPr/>
              <a:t>18</a:t>
            </a:fld>
            <a:endParaRPr lang="en-AU"/>
          </a:p>
        </p:txBody>
      </p:sp>
      <p:pic>
        <p:nvPicPr>
          <p:cNvPr id="1026" name="Picture 2"/>
          <p:cNvPicPr>
            <a:picLocks noChangeAspect="1" noChangeArrowheads="1"/>
          </p:cNvPicPr>
          <p:nvPr/>
        </p:nvPicPr>
        <p:blipFill>
          <a:blip r:embed="rId2" cstate="print"/>
          <a:srcRect/>
          <a:stretch>
            <a:fillRect/>
          </a:stretch>
        </p:blipFill>
        <p:spPr bwMode="auto">
          <a:xfrm>
            <a:off x="-1143000" y="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23C29C-B5E7-44DB-8F54-91DECF9F5F95}" type="slidenum">
              <a:rPr lang="en-AU" smtClean="0"/>
              <a:pPr/>
              <a:t>19</a:t>
            </a:fld>
            <a:endParaRPr lang="en-AU"/>
          </a:p>
        </p:txBody>
      </p:sp>
      <p:pic>
        <p:nvPicPr>
          <p:cNvPr id="1026" name="Picture 2"/>
          <p:cNvPicPr>
            <a:picLocks noChangeAspect="1" noChangeArrowheads="1"/>
          </p:cNvPicPr>
          <p:nvPr/>
        </p:nvPicPr>
        <p:blipFill>
          <a:blip r:embed="rId2" cstate="print"/>
          <a:srcRect/>
          <a:stretch>
            <a:fillRect/>
          </a:stretch>
        </p:blipFill>
        <p:spPr bwMode="auto">
          <a:xfrm>
            <a:off x="-1447800" y="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style>
          <a:lnRef idx="2">
            <a:schemeClr val="accent1"/>
          </a:lnRef>
          <a:fillRef idx="1">
            <a:schemeClr val="lt1"/>
          </a:fillRef>
          <a:effectRef idx="0">
            <a:schemeClr val="accent1"/>
          </a:effectRef>
          <a:fontRef idx="minor">
            <a:schemeClr val="dk1"/>
          </a:fontRef>
        </p:style>
        <p:txBody>
          <a:bodyPr/>
          <a:lstStyle/>
          <a:p>
            <a:r>
              <a:rPr lang="en-US" dirty="0" smtClean="0">
                <a:solidFill>
                  <a:srgbClr val="FF0000"/>
                </a:solidFill>
                <a:latin typeface="Impact" pitchFamily="34" charset="0"/>
              </a:rPr>
              <a:t>GOVERNMENT OF INDIA</a:t>
            </a:r>
            <a:endParaRPr lang="en-US" dirty="0">
              <a:solidFill>
                <a:srgbClr val="FF0000"/>
              </a:solidFill>
              <a:latin typeface="Impact" pitchFamily="34" charset="0"/>
            </a:endParaRPr>
          </a:p>
        </p:txBody>
      </p:sp>
      <p:graphicFrame>
        <p:nvGraphicFramePr>
          <p:cNvPr id="5" name="Content Placeholder 4"/>
          <p:cNvGraphicFramePr>
            <a:graphicFrameLocks noGrp="1"/>
          </p:cNvGraphicFramePr>
          <p:nvPr>
            <p:ph idx="1"/>
          </p:nvPr>
        </p:nvGraphicFramePr>
        <p:xfrm>
          <a:off x="0" y="1143000"/>
          <a:ext cx="8839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F226314-188D-48C4-9981-1E0A187C2CF6}" type="slidenum">
              <a:rPr lang="en-AU" smtClean="0"/>
              <a:pPr/>
              <a:t>2</a:t>
            </a:fld>
            <a:endParaRPr lang="en-AU" dirty="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23C29C-B5E7-44DB-8F54-91DECF9F5F95}" type="slidenum">
              <a:rPr lang="en-AU" smtClean="0"/>
              <a:pPr/>
              <a:t>20</a:t>
            </a:fld>
            <a:endParaRPr lang="en-AU"/>
          </a:p>
        </p:txBody>
      </p:sp>
      <p:pic>
        <p:nvPicPr>
          <p:cNvPr id="2050" name="Picture 2"/>
          <p:cNvPicPr>
            <a:picLocks noChangeAspect="1" noChangeArrowheads="1"/>
          </p:cNvPicPr>
          <p:nvPr/>
        </p:nvPicPr>
        <p:blipFill>
          <a:blip r:embed="rId2" cstate="print"/>
          <a:srcRect/>
          <a:stretch>
            <a:fillRect/>
          </a:stretch>
        </p:blipFill>
        <p:spPr bwMode="auto">
          <a:xfrm>
            <a:off x="-1600200" y="0"/>
            <a:ext cx="13011150" cy="73152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E52923E-EA4F-4A72-9257-22F7DB08D165}" type="slidenum">
              <a:rPr lang="en-AU"/>
              <a:pPr/>
              <a:t>21</a:t>
            </a:fld>
            <a:endParaRPr lang="en-AU"/>
          </a:p>
        </p:txBody>
      </p:sp>
      <p:sp>
        <p:nvSpPr>
          <p:cNvPr id="25604" name="WordArt 4" descr="70%"/>
          <p:cNvSpPr>
            <a:spLocks noChangeArrowheads="1" noChangeShapeType="1" noTextEdit="1"/>
          </p:cNvSpPr>
          <p:nvPr/>
        </p:nvSpPr>
        <p:spPr bwMode="auto">
          <a:xfrm>
            <a:off x="2362200" y="2743200"/>
            <a:ext cx="3810000" cy="876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pattFill prst="pct70">
                  <a:fgClr>
                    <a:srgbClr val="66FF66"/>
                  </a:fgClr>
                  <a:bgClr>
                    <a:srgbClr val="FF0000"/>
                  </a:bgClr>
                </a:pattFill>
                <a:latin typeface="Arial Black"/>
              </a:rPr>
              <a:t>THANKS</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 0.0  L 0.25 -0.33333  E" pathEditMode="relative" ptsTypes="">
                                      <p:cBhvr>
                                        <p:cTn id="6" dur="2000" fill="hold"/>
                                        <p:tgtEl>
                                          <p:spTgt spid="2560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0.0 0.0  L 0.25 -0.33333  E" pathEditMode="relative" ptsTypes="">
                                      <p:cBhvr>
                                        <p:cTn id="10" dur="2000" fill="hold"/>
                                        <p:tgtEl>
                                          <p:spTgt spid="2560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E9CE5072-721D-45A5-A899-050B256063C6}" type="slidenum">
              <a:rPr lang="en-AU"/>
              <a:pPr/>
              <a:t>3</a:t>
            </a:fld>
            <a:endParaRPr lang="en-AU" dirty="0"/>
          </a:p>
        </p:txBody>
      </p:sp>
      <p:sp>
        <p:nvSpPr>
          <p:cNvPr id="51204" name="Text Box 4"/>
          <p:cNvSpPr txBox="1">
            <a:spLocks noChangeArrowheads="1"/>
          </p:cNvSpPr>
          <p:nvPr/>
        </p:nvSpPr>
        <p:spPr bwMode="auto">
          <a:xfrm>
            <a:off x="228600" y="457200"/>
            <a:ext cx="8763000" cy="4536627"/>
          </a:xfrm>
          <a:prstGeom prst="rect">
            <a:avLst/>
          </a:prstGeom>
          <a:noFill/>
          <a:ln w="9525">
            <a:noFill/>
            <a:miter lim="800000"/>
            <a:headEnd/>
            <a:tailEnd/>
          </a:ln>
          <a:effectLst/>
        </p:spPr>
        <p:txBody>
          <a:bodyPr wrap="square">
            <a:spAutoFit/>
          </a:bodyPr>
          <a:lstStyle/>
          <a:p>
            <a:pPr marL="446088" lvl="1">
              <a:buClr>
                <a:srgbClr val="006600"/>
              </a:buClr>
              <a:tabLst>
                <a:tab pos="3594100" algn="l"/>
              </a:tabLst>
            </a:pPr>
            <a:r>
              <a:rPr lang="en-US" b="1" dirty="0">
                <a:solidFill>
                  <a:srgbClr val="006600"/>
                </a:solidFill>
              </a:rPr>
              <a:t>   </a:t>
            </a:r>
            <a:r>
              <a:rPr lang="en-US" sz="2800" b="1" u="sng" dirty="0">
                <a:solidFill>
                  <a:srgbClr val="006600"/>
                </a:solidFill>
              </a:rPr>
              <a:t>SOFTWARE/OPERATING SYSTEMS</a:t>
            </a:r>
            <a:r>
              <a:rPr lang="en-AU" sz="2800" b="1" u="sng" dirty="0" smtClean="0">
                <a:solidFill>
                  <a:srgbClr val="006600"/>
                </a:solidFill>
              </a:rPr>
              <a:t>:</a:t>
            </a:r>
          </a:p>
          <a:p>
            <a:pPr marL="446088" lvl="1">
              <a:buClr>
                <a:srgbClr val="006600"/>
              </a:buClr>
              <a:tabLst>
                <a:tab pos="3594100" algn="l"/>
              </a:tabLst>
            </a:pPr>
            <a:endParaRPr lang="en-AU" b="1" u="sng" dirty="0">
              <a:solidFill>
                <a:srgbClr val="006600"/>
              </a:solidFill>
            </a:endParaRPr>
          </a:p>
          <a:p>
            <a:pPr marL="446088" lvl="1">
              <a:lnSpc>
                <a:spcPct val="70000"/>
              </a:lnSpc>
              <a:tabLst>
                <a:tab pos="3594100" algn="l"/>
              </a:tabLst>
            </a:pPr>
            <a:endParaRPr lang="en-AU" b="1" u="sng" dirty="0">
              <a:solidFill>
                <a:srgbClr val="006600"/>
              </a:solidFill>
            </a:endParaRPr>
          </a:p>
          <a:p>
            <a:pPr marL="0" lvl="1">
              <a:buClr>
                <a:srgbClr val="006600"/>
              </a:buClr>
              <a:buFont typeface="Wingdings" pitchFamily="2" charset="2"/>
              <a:buChar char="Ø"/>
              <a:tabLst>
                <a:tab pos="3594100" algn="l"/>
              </a:tabLst>
            </a:pPr>
            <a:r>
              <a:rPr lang="en-AU" b="1" dirty="0" smtClean="0"/>
              <a:t>    Sun Solaris on </a:t>
            </a:r>
            <a:r>
              <a:rPr lang="en-AU" b="1" dirty="0"/>
              <a:t>SUN  </a:t>
            </a:r>
            <a:r>
              <a:rPr lang="en-AU" b="1" dirty="0" smtClean="0"/>
              <a:t>Servers &amp; Windows 2007 on IBM Server</a:t>
            </a:r>
            <a:endParaRPr lang="en-AU" b="1" dirty="0"/>
          </a:p>
          <a:p>
            <a:pPr marL="0" lvl="1">
              <a:buClr>
                <a:srgbClr val="006600"/>
              </a:buClr>
              <a:buFont typeface="Wingdings" pitchFamily="2" charset="2"/>
              <a:buNone/>
              <a:tabLst>
                <a:tab pos="3594100" algn="l"/>
              </a:tabLst>
            </a:pPr>
            <a:endParaRPr lang="en-AU" sz="1000" b="1" dirty="0"/>
          </a:p>
          <a:p>
            <a:pPr marL="0" lvl="1">
              <a:buClr>
                <a:srgbClr val="006600"/>
              </a:buClr>
              <a:buFont typeface="Wingdings" pitchFamily="2" charset="2"/>
              <a:buChar char="Ø"/>
              <a:tabLst>
                <a:tab pos="3594100" algn="l"/>
              </a:tabLst>
            </a:pPr>
            <a:r>
              <a:rPr lang="en-AU" b="1" dirty="0"/>
              <a:t>    Window</a:t>
            </a:r>
            <a:r>
              <a:rPr lang="en-US" b="1" dirty="0"/>
              <a:t>s </a:t>
            </a:r>
            <a:r>
              <a:rPr lang="en-AU" b="1" dirty="0" smtClean="0"/>
              <a:t>98</a:t>
            </a:r>
            <a:r>
              <a:rPr lang="en-US" b="1" dirty="0" smtClean="0"/>
              <a:t>/XP/</a:t>
            </a:r>
            <a:r>
              <a:rPr lang="en-AU" b="1" dirty="0" smtClean="0"/>
              <a:t>2007</a:t>
            </a:r>
            <a:r>
              <a:rPr lang="en-US" b="1" dirty="0" smtClean="0"/>
              <a:t>/</a:t>
            </a:r>
            <a:r>
              <a:rPr lang="en-AU" b="1" dirty="0" smtClean="0"/>
              <a:t>NT</a:t>
            </a:r>
            <a:endParaRPr lang="en-AU" b="1" dirty="0"/>
          </a:p>
          <a:p>
            <a:pPr marL="0" lvl="1">
              <a:buClr>
                <a:srgbClr val="006600"/>
              </a:buClr>
              <a:buFont typeface="Wingdings" pitchFamily="2" charset="2"/>
              <a:buNone/>
              <a:tabLst>
                <a:tab pos="3594100" algn="l"/>
              </a:tabLst>
            </a:pPr>
            <a:endParaRPr lang="en-US" sz="1000" b="1" dirty="0"/>
          </a:p>
          <a:p>
            <a:pPr marL="0" lvl="1">
              <a:buClr>
                <a:srgbClr val="006600"/>
              </a:buClr>
              <a:buFont typeface="Wingdings" pitchFamily="2" charset="2"/>
              <a:buChar char="Ø"/>
              <a:tabLst>
                <a:tab pos="3594100" algn="l"/>
              </a:tabLst>
            </a:pPr>
            <a:r>
              <a:rPr lang="en-US" b="1" dirty="0"/>
              <a:t>    APS-2000,  </a:t>
            </a:r>
            <a:r>
              <a:rPr lang="en-AU" b="1" dirty="0" smtClean="0"/>
              <a:t>Oracle 10i </a:t>
            </a:r>
            <a:r>
              <a:rPr lang="en-AU" b="1" dirty="0"/>
              <a:t>Developer </a:t>
            </a:r>
            <a:r>
              <a:rPr lang="en-AU" b="1" dirty="0" smtClean="0"/>
              <a:t>Suite</a:t>
            </a:r>
            <a:endParaRPr lang="en-AU" b="1" dirty="0"/>
          </a:p>
          <a:p>
            <a:pPr marL="0" lvl="1">
              <a:buClr>
                <a:srgbClr val="006600"/>
              </a:buClr>
              <a:buFont typeface="Wingdings" pitchFamily="2" charset="2"/>
              <a:buNone/>
              <a:tabLst>
                <a:tab pos="3594100" algn="l"/>
              </a:tabLst>
            </a:pPr>
            <a:endParaRPr lang="en-AU" sz="1000" b="1" dirty="0"/>
          </a:p>
          <a:p>
            <a:pPr marL="0" lvl="1">
              <a:buClr>
                <a:srgbClr val="006600"/>
              </a:buClr>
              <a:buFont typeface="Wingdings" pitchFamily="2" charset="2"/>
              <a:buChar char="Ø"/>
              <a:tabLst>
                <a:tab pos="3594100" algn="l"/>
              </a:tabLst>
            </a:pPr>
            <a:r>
              <a:rPr lang="en-AU" b="1" dirty="0"/>
              <a:t> </a:t>
            </a:r>
            <a:r>
              <a:rPr lang="en-AU" b="1" dirty="0" smtClean="0"/>
              <a:t>   MS Office,</a:t>
            </a:r>
            <a:r>
              <a:rPr lang="en-US" b="1" dirty="0" smtClean="0"/>
              <a:t> </a:t>
            </a:r>
            <a:r>
              <a:rPr lang="en-US" b="1" dirty="0"/>
              <a:t>MS </a:t>
            </a:r>
            <a:r>
              <a:rPr lang="en-AU" b="1" dirty="0"/>
              <a:t>Visual</a:t>
            </a:r>
            <a:r>
              <a:rPr lang="en-US" b="1" dirty="0"/>
              <a:t> </a:t>
            </a:r>
            <a:r>
              <a:rPr lang="en-AU" b="1" dirty="0"/>
              <a:t> Studio,</a:t>
            </a:r>
            <a:r>
              <a:rPr lang="en-US" b="1" dirty="0"/>
              <a:t> </a:t>
            </a:r>
            <a:r>
              <a:rPr lang="en-US" b="1" dirty="0" err="1" smtClean="0"/>
              <a:t>VB.Net</a:t>
            </a:r>
            <a:r>
              <a:rPr lang="en-US" b="1" dirty="0" smtClean="0"/>
              <a:t>, STATA, SPSS</a:t>
            </a:r>
            <a:r>
              <a:rPr lang="en-AU" b="1" dirty="0" smtClean="0"/>
              <a:t> </a:t>
            </a:r>
            <a:endParaRPr lang="en-AU" b="1" dirty="0"/>
          </a:p>
          <a:p>
            <a:pPr marL="0" lvl="1">
              <a:buClr>
                <a:srgbClr val="006600"/>
              </a:buClr>
              <a:buFont typeface="Wingdings" pitchFamily="2" charset="2"/>
              <a:buNone/>
              <a:tabLst>
                <a:tab pos="3594100" algn="l"/>
              </a:tabLst>
            </a:pPr>
            <a:endParaRPr lang="en-AU" sz="1000" b="1" dirty="0"/>
          </a:p>
          <a:p>
            <a:pPr marL="0" lvl="1">
              <a:buClr>
                <a:srgbClr val="006600"/>
              </a:buClr>
              <a:buFont typeface="Wingdings" pitchFamily="2" charset="2"/>
              <a:buChar char="Ø"/>
              <a:tabLst>
                <a:tab pos="3594100" algn="l"/>
              </a:tabLst>
            </a:pPr>
            <a:r>
              <a:rPr lang="en-AU" b="1" dirty="0"/>
              <a:t>    </a:t>
            </a:r>
            <a:r>
              <a:rPr lang="en-US" b="1" dirty="0" smtClean="0"/>
              <a:t>COGNOS BI tool </a:t>
            </a:r>
            <a:r>
              <a:rPr lang="en-US" b="1" dirty="0"/>
              <a:t>for Creation of National </a:t>
            </a:r>
            <a:r>
              <a:rPr lang="en-US" b="1" dirty="0" smtClean="0"/>
              <a:t>Data</a:t>
            </a:r>
          </a:p>
          <a:p>
            <a:pPr marL="0" lvl="1">
              <a:buClr>
                <a:srgbClr val="006600"/>
              </a:buClr>
              <a:tabLst>
                <a:tab pos="3594100" algn="l"/>
              </a:tabLst>
            </a:pPr>
            <a:r>
              <a:rPr lang="en-US" b="1" dirty="0" smtClean="0"/>
              <a:t>       Warehouse </a:t>
            </a:r>
            <a:r>
              <a:rPr lang="en-US" b="1" dirty="0"/>
              <a:t>etc</a:t>
            </a:r>
            <a:r>
              <a:rPr lang="en-US" b="1" dirty="0" smtClean="0"/>
              <a:t>.</a:t>
            </a:r>
          </a:p>
          <a:p>
            <a:pPr marL="0" lvl="1">
              <a:lnSpc>
                <a:spcPct val="150000"/>
              </a:lnSpc>
              <a:buClr>
                <a:srgbClr val="006600"/>
              </a:buClr>
              <a:buFont typeface="Wingdings" pitchFamily="2" charset="2"/>
              <a:buChar char="Ø"/>
              <a:tabLst>
                <a:tab pos="3594100" algn="l"/>
              </a:tabLst>
            </a:pPr>
            <a:r>
              <a:rPr lang="en-US" b="1" dirty="0" smtClean="0"/>
              <a:t>    IHSN Toolkit for Micro Data Dissemination</a:t>
            </a:r>
            <a:endParaRPr lang="en-US" dirty="0"/>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381000" y="304800"/>
            <a:ext cx="7467600" cy="914400"/>
          </a:xfrm>
        </p:spPr>
        <p:txBody>
          <a:bodyPr/>
          <a:lstStyle/>
          <a:p>
            <a:pPr algn="l"/>
            <a:r>
              <a:rPr lang="en-AU" sz="2800" b="1" dirty="0" smtClean="0">
                <a:solidFill>
                  <a:srgbClr val="0000FF"/>
                </a:solidFill>
              </a:rPr>
              <a:t>            </a:t>
            </a:r>
            <a:r>
              <a:rPr lang="en-AU" sz="2800" b="1" dirty="0" smtClean="0">
                <a:solidFill>
                  <a:srgbClr val="FF0066"/>
                </a:solidFill>
                <a:latin typeface="Britannic Bold" pitchFamily="34" charset="0"/>
              </a:rPr>
              <a:t>Data </a:t>
            </a:r>
            <a:r>
              <a:rPr lang="en-AU" sz="2800" b="1" dirty="0">
                <a:solidFill>
                  <a:srgbClr val="FF0066"/>
                </a:solidFill>
                <a:latin typeface="Britannic Bold" pitchFamily="34" charset="0"/>
              </a:rPr>
              <a:t>Preservation and Dissemination</a:t>
            </a:r>
            <a:endParaRPr lang="en-US" sz="2800" b="1" dirty="0">
              <a:solidFill>
                <a:srgbClr val="FF0066"/>
              </a:solidFill>
              <a:latin typeface="Britannic Bold" pitchFamily="34" charset="0"/>
            </a:endParaRPr>
          </a:p>
        </p:txBody>
      </p:sp>
      <p:sp>
        <p:nvSpPr>
          <p:cNvPr id="4" name="Slide Number Placeholder 4"/>
          <p:cNvSpPr>
            <a:spLocks noGrp="1"/>
          </p:cNvSpPr>
          <p:nvPr>
            <p:ph type="sldNum" sz="quarter" idx="12"/>
          </p:nvPr>
        </p:nvSpPr>
        <p:spPr/>
        <p:txBody>
          <a:bodyPr/>
          <a:lstStyle/>
          <a:p>
            <a:fld id="{06A8B726-C87C-40A1-9A91-C45EFBC67E0A}" type="slidenum">
              <a:rPr lang="en-AU"/>
              <a:pPr/>
              <a:t>4</a:t>
            </a:fld>
            <a:endParaRPr lang="en-AU"/>
          </a:p>
        </p:txBody>
      </p:sp>
      <p:sp>
        <p:nvSpPr>
          <p:cNvPr id="54277" name="Text Box 5"/>
          <p:cNvSpPr txBox="1">
            <a:spLocks noChangeArrowheads="1"/>
          </p:cNvSpPr>
          <p:nvPr/>
        </p:nvSpPr>
        <p:spPr bwMode="auto">
          <a:xfrm>
            <a:off x="457200" y="1295401"/>
            <a:ext cx="8686800" cy="3785652"/>
          </a:xfrm>
          <a:prstGeom prst="rect">
            <a:avLst/>
          </a:prstGeom>
          <a:noFill/>
          <a:ln w="9525">
            <a:noFill/>
            <a:miter lim="800000"/>
            <a:headEnd/>
            <a:tailEnd/>
          </a:ln>
          <a:effectLst/>
        </p:spPr>
        <p:txBody>
          <a:bodyPr wrap="square">
            <a:spAutoFit/>
          </a:bodyPr>
          <a:lstStyle/>
          <a:p>
            <a:pPr lvl="1"/>
            <a:r>
              <a:rPr lang="en-AU" b="1" dirty="0" smtClean="0"/>
              <a:t>The Government of India announced the “</a:t>
            </a:r>
            <a:r>
              <a:rPr lang="en-AU" b="1" dirty="0" smtClean="0">
                <a:solidFill>
                  <a:srgbClr val="C00000"/>
                </a:solidFill>
              </a:rPr>
              <a:t>National Policy on Dissemination of Statistical Data</a:t>
            </a:r>
            <a:r>
              <a:rPr lang="en-AU" b="1" dirty="0" smtClean="0"/>
              <a:t>” in the year 1999.  </a:t>
            </a:r>
          </a:p>
          <a:p>
            <a:pPr lvl="1"/>
            <a:endParaRPr lang="en-AU" b="1" dirty="0" smtClean="0"/>
          </a:p>
          <a:p>
            <a:pPr lvl="1"/>
            <a:r>
              <a:rPr lang="en-AU" b="1" dirty="0" smtClean="0"/>
              <a:t>The Policy designated </a:t>
            </a:r>
            <a:r>
              <a:rPr lang="en-AU" b="1" dirty="0" smtClean="0">
                <a:solidFill>
                  <a:srgbClr val="006600"/>
                </a:solidFill>
              </a:rPr>
              <a:t>Ministry of Statistics &amp; Programme Implementation</a:t>
            </a:r>
            <a:r>
              <a:rPr lang="en-AU" b="1" dirty="0" smtClean="0"/>
              <a:t> (</a:t>
            </a:r>
            <a:r>
              <a:rPr lang="en-AU" b="1" dirty="0" err="1" smtClean="0">
                <a:solidFill>
                  <a:srgbClr val="006600"/>
                </a:solidFill>
              </a:rPr>
              <a:t>MoSPI</a:t>
            </a:r>
            <a:r>
              <a:rPr lang="en-AU" b="1" dirty="0" smtClean="0"/>
              <a:t>) to function as nodal agency for dissemination of official statistics produced by Central Government Ministries and Department.</a:t>
            </a:r>
          </a:p>
          <a:p>
            <a:pPr lvl="1"/>
            <a:endParaRPr lang="en-AU" b="1" dirty="0" smtClean="0"/>
          </a:p>
          <a:p>
            <a:pPr lvl="1"/>
            <a:r>
              <a:rPr lang="en-AU" b="1" dirty="0" smtClean="0"/>
              <a:t>As part of the Policy, Computer Centre, MoSPI was identified to function as Data Storage and Dissemination Office</a:t>
            </a: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5181600"/>
          </a:xfrm>
        </p:spPr>
        <p:txBody>
          <a:bodyPr/>
          <a:lstStyle/>
          <a:p>
            <a:pPr lvl="1">
              <a:buNone/>
            </a:pPr>
            <a:r>
              <a:rPr lang="en-AU" b="1" dirty="0" smtClean="0"/>
              <a:t>	Currently we have both historical and current micro-data stored in magnetic media on different census / sample surveys for dissemination:-</a:t>
            </a:r>
          </a:p>
          <a:p>
            <a:pPr lvl="1">
              <a:buNone/>
            </a:pPr>
            <a:endParaRPr lang="en-US" b="1" dirty="0" smtClean="0"/>
          </a:p>
          <a:p>
            <a:pPr lvl="2">
              <a:buClr>
                <a:srgbClr val="0000FF"/>
              </a:buClr>
              <a:buFont typeface="Wingdings" pitchFamily="2" charset="2"/>
              <a:buChar char="Ø"/>
            </a:pPr>
            <a:r>
              <a:rPr lang="en-US" b="1" dirty="0" smtClean="0"/>
              <a:t>     S</a:t>
            </a:r>
            <a:r>
              <a:rPr lang="en-AU" b="1" dirty="0" err="1" smtClean="0"/>
              <a:t>ocio</a:t>
            </a:r>
            <a:r>
              <a:rPr lang="en-AU" b="1" dirty="0" smtClean="0"/>
              <a:t>-economic surveys (NSSO)</a:t>
            </a:r>
          </a:p>
          <a:p>
            <a:pPr lvl="2">
              <a:buClr>
                <a:srgbClr val="0000FF"/>
              </a:buClr>
              <a:buFont typeface="Wingdings" pitchFamily="2" charset="2"/>
              <a:buChar char="Ø"/>
            </a:pPr>
            <a:r>
              <a:rPr lang="en-AU" b="1" dirty="0" smtClean="0"/>
              <a:t>     Economic Censuses</a:t>
            </a:r>
          </a:p>
          <a:p>
            <a:pPr lvl="2">
              <a:buClr>
                <a:srgbClr val="0000FF"/>
              </a:buClr>
              <a:buFont typeface="Wingdings" pitchFamily="2" charset="2"/>
              <a:buChar char="Ø"/>
            </a:pPr>
            <a:r>
              <a:rPr lang="en-AU" b="1" dirty="0" smtClean="0"/>
              <a:t>     Annual Survey of Industries (ASI)</a:t>
            </a:r>
          </a:p>
          <a:p>
            <a:pPr lvl="2">
              <a:buClr>
                <a:srgbClr val="0000FF"/>
              </a:buClr>
              <a:buFont typeface="Wingdings" pitchFamily="2" charset="2"/>
              <a:buChar char="Ø"/>
            </a:pPr>
            <a:r>
              <a:rPr lang="en-AU" b="1" dirty="0" smtClean="0"/>
              <a:t>     </a:t>
            </a:r>
            <a:r>
              <a:rPr lang="en-US" b="1" dirty="0" smtClean="0"/>
              <a:t>P</a:t>
            </a:r>
            <a:r>
              <a:rPr lang="en-AU" b="1" dirty="0" smtClean="0"/>
              <a:t>rice data </a:t>
            </a:r>
            <a:endParaRPr lang="en-US" b="1" dirty="0" smtClean="0"/>
          </a:p>
          <a:p>
            <a:pPr lvl="1">
              <a:buClr>
                <a:srgbClr val="0000FF"/>
              </a:buClr>
              <a:buFont typeface="Wingdings" pitchFamily="2" charset="2"/>
              <a:buNone/>
            </a:pPr>
            <a:endParaRPr lang="en-US" b="1" dirty="0" smtClean="0"/>
          </a:p>
          <a:p>
            <a:pPr lvl="1">
              <a:buClr>
                <a:srgbClr val="0000FF"/>
              </a:buClr>
              <a:buFont typeface="Wingdings" pitchFamily="2" charset="2"/>
              <a:buNone/>
            </a:pPr>
            <a:endParaRPr lang="en-US" b="1" dirty="0" smtClean="0"/>
          </a:p>
          <a:p>
            <a:pPr lvl="1">
              <a:buClr>
                <a:srgbClr val="0000FF"/>
              </a:buClr>
              <a:buFont typeface="Wingdings" pitchFamily="2" charset="2"/>
              <a:buNone/>
            </a:pPr>
            <a:endParaRPr lang="en-US" b="1" dirty="0" smtClean="0"/>
          </a:p>
          <a:p>
            <a:endParaRPr lang="en-US" dirty="0"/>
          </a:p>
        </p:txBody>
      </p:sp>
      <p:sp>
        <p:nvSpPr>
          <p:cNvPr id="4" name="Slide Number Placeholder 3"/>
          <p:cNvSpPr>
            <a:spLocks noGrp="1"/>
          </p:cNvSpPr>
          <p:nvPr>
            <p:ph type="sldNum" sz="quarter" idx="12"/>
          </p:nvPr>
        </p:nvSpPr>
        <p:spPr/>
        <p:txBody>
          <a:bodyPr/>
          <a:lstStyle/>
          <a:p>
            <a:fld id="{0F226314-188D-48C4-9981-1E0A187C2CF6}" type="slidenum">
              <a:rPr lang="en-AU" smtClean="0"/>
              <a:pPr/>
              <a:t>5</a:t>
            </a:fld>
            <a:endParaRPr lang="en-AU"/>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7772400" cy="685800"/>
          </a:xfrm>
        </p:spPr>
        <p:txBody>
          <a:bodyPr/>
          <a:lstStyle/>
          <a:p>
            <a:pPr lvl="1"/>
            <a:r>
              <a:rPr lang="en-AU" sz="3200" b="1" dirty="0" smtClean="0">
                <a:solidFill>
                  <a:srgbClr val="FF0000"/>
                </a:solidFill>
              </a:rPr>
              <a:t>CURRENT PRACTICE OF MICRO-DATA DISSEMINATION IN </a:t>
            </a:r>
            <a:r>
              <a:rPr lang="en-AU" sz="3200" b="1" dirty="0" err="1" smtClean="0">
                <a:solidFill>
                  <a:srgbClr val="FF0000"/>
                </a:solidFill>
              </a:rPr>
              <a:t>MoSPI</a:t>
            </a:r>
            <a:r>
              <a:rPr lang="en-AU" sz="3200" b="1" dirty="0" smtClean="0">
                <a:solidFill>
                  <a:srgbClr val="FF0000"/>
                </a:solidFill>
              </a:rPr>
              <a:t/>
            </a:r>
            <a:br>
              <a:rPr lang="en-AU" sz="3200" b="1" dirty="0" smtClean="0">
                <a:solidFill>
                  <a:srgbClr val="FF0000"/>
                </a:solidFill>
              </a:rPr>
            </a:br>
            <a:endParaRPr lang="en-US" dirty="0"/>
          </a:p>
        </p:txBody>
      </p:sp>
      <p:sp>
        <p:nvSpPr>
          <p:cNvPr id="4" name="Content Placeholder 3"/>
          <p:cNvSpPr>
            <a:spLocks noGrp="1"/>
          </p:cNvSpPr>
          <p:nvPr>
            <p:ph idx="1"/>
          </p:nvPr>
        </p:nvSpPr>
        <p:spPr>
          <a:xfrm>
            <a:off x="304800" y="1295400"/>
            <a:ext cx="8610600" cy="5334000"/>
          </a:xfrm>
        </p:spPr>
        <p:txBody>
          <a:bodyPr/>
          <a:lstStyle/>
          <a:p>
            <a:pPr marL="342900" lvl="1" indent="-342900">
              <a:buNone/>
            </a:pPr>
            <a:r>
              <a:rPr lang="en-AU" sz="3200" b="1" u="sng" dirty="0" smtClean="0">
                <a:solidFill>
                  <a:srgbClr val="006600"/>
                </a:solidFill>
              </a:rPr>
              <a:t>Document-based data dissemination:-</a:t>
            </a:r>
          </a:p>
          <a:p>
            <a:pPr marL="342900" lvl="1" indent="-342900">
              <a:buNone/>
            </a:pPr>
            <a:endParaRPr lang="en-AU" b="1" u="sng" dirty="0" smtClean="0">
              <a:solidFill>
                <a:srgbClr val="006600"/>
              </a:solidFill>
            </a:endParaRPr>
          </a:p>
          <a:p>
            <a:pPr marL="342900" lvl="1" indent="-342900">
              <a:buClr>
                <a:schemeClr val="accent2"/>
              </a:buClr>
              <a:buFont typeface="Wingdings" pitchFamily="2" charset="2"/>
              <a:buChar char="Ø"/>
            </a:pPr>
            <a:r>
              <a:rPr lang="en-AU" dirty="0" smtClean="0"/>
              <a:t>The list of unit-level data available for   dissemination for different topics are put up in the Ministry’s website.</a:t>
            </a:r>
          </a:p>
          <a:p>
            <a:pPr marL="342900" lvl="1" indent="-342900">
              <a:buFont typeface="Wingdings" pitchFamily="2" charset="2"/>
              <a:buChar char="Ø"/>
            </a:pPr>
            <a:endParaRPr lang="en-AU" dirty="0" smtClean="0"/>
          </a:p>
          <a:p>
            <a:pPr marL="342900" lvl="1" indent="-342900">
              <a:buClr>
                <a:schemeClr val="accent2"/>
              </a:buClr>
              <a:buFont typeface="Wingdings" pitchFamily="2" charset="2"/>
              <a:buChar char="Ø"/>
            </a:pPr>
            <a:r>
              <a:rPr lang="en-AU" dirty="0" smtClean="0"/>
              <a:t>The data preserved after disabling the identification of the survey units to maintain confidentiality.</a:t>
            </a:r>
          </a:p>
          <a:p>
            <a:pPr marL="342900" lvl="1" indent="-342900">
              <a:buFont typeface="Wingdings" pitchFamily="2" charset="2"/>
              <a:buChar char="Ø"/>
            </a:pPr>
            <a:endParaRPr lang="en-AU" dirty="0" smtClean="0"/>
          </a:p>
          <a:p>
            <a:pPr marL="342900" lvl="1" indent="-342900">
              <a:buFont typeface="Wingdings" pitchFamily="2" charset="2"/>
              <a:buChar char="Ø"/>
            </a:pPr>
            <a:endParaRPr lang="en-AU" dirty="0" smtClean="0"/>
          </a:p>
          <a:p>
            <a:pPr marL="342900" lvl="1" indent="-342900">
              <a:buFontTx/>
              <a:buChar char="•"/>
            </a:pPr>
            <a:endParaRPr lang="en-AU" b="1" dirty="0" smtClean="0">
              <a:solidFill>
                <a:srgbClr val="006600"/>
              </a:solidFill>
            </a:endParaRPr>
          </a:p>
          <a:p>
            <a:endParaRPr lang="en-US" dirty="0"/>
          </a:p>
        </p:txBody>
      </p:sp>
      <p:sp>
        <p:nvSpPr>
          <p:cNvPr id="2" name="Slide Number Placeholder 1"/>
          <p:cNvSpPr>
            <a:spLocks noGrp="1"/>
          </p:cNvSpPr>
          <p:nvPr>
            <p:ph type="sldNum" sz="quarter" idx="12"/>
          </p:nvPr>
        </p:nvSpPr>
        <p:spPr/>
        <p:txBody>
          <a:bodyPr/>
          <a:lstStyle/>
          <a:p>
            <a:fld id="{2C23C29C-B5E7-44DB-8F54-91DECF9F5F95}" type="slidenum">
              <a:rPr lang="en-AU" smtClean="0"/>
              <a:pPr/>
              <a:t>6</a:t>
            </a:fld>
            <a:endParaRPr lang="en-AU" dirty="0"/>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0"/>
            <a:ext cx="8229600" cy="6400800"/>
          </a:xfrm>
        </p:spPr>
        <p:txBody>
          <a:bodyPr/>
          <a:lstStyle/>
          <a:p>
            <a:pPr marL="514350" indent="-514350">
              <a:buFont typeface="Wingdings" pitchFamily="2" charset="2"/>
              <a:buChar char="Ø"/>
            </a:pPr>
            <a:endParaRPr lang="en-AU" dirty="0" smtClean="0"/>
          </a:p>
          <a:p>
            <a:pPr marL="514350" lvl="1" indent="-514350">
              <a:buFont typeface="Wingdings" pitchFamily="2" charset="2"/>
              <a:buChar char="Ø"/>
            </a:pPr>
            <a:r>
              <a:rPr lang="en-AU" sz="2400" dirty="0" smtClean="0"/>
              <a:t>Unit-level data supplied to users after signing a non-disclosure declaration.</a:t>
            </a:r>
          </a:p>
          <a:p>
            <a:pPr marL="514350" lvl="1" indent="-514350">
              <a:buFont typeface="Wingdings" pitchFamily="2" charset="2"/>
              <a:buChar char="Ø"/>
            </a:pPr>
            <a:endParaRPr lang="en-AU" sz="2400" dirty="0" smtClean="0"/>
          </a:p>
          <a:p>
            <a:pPr marL="514350" lvl="1" indent="-514350">
              <a:buFont typeface="Wingdings" pitchFamily="2" charset="2"/>
              <a:buChar char="Ø"/>
            </a:pPr>
            <a:r>
              <a:rPr lang="en-AU" sz="2400" dirty="0" smtClean="0"/>
              <a:t>Nominal charges are levied from data-users to discourage non-serious users.</a:t>
            </a:r>
          </a:p>
          <a:p>
            <a:pPr marL="514350" indent="-514350">
              <a:buFont typeface="Wingdings" pitchFamily="2" charset="2"/>
              <a:buChar char="Ø"/>
            </a:pPr>
            <a:endParaRPr lang="en-AU" dirty="0" smtClean="0"/>
          </a:p>
          <a:p>
            <a:pPr marL="514350" indent="-514350">
              <a:buFont typeface="Wingdings" pitchFamily="2" charset="2"/>
              <a:buChar char="Ø"/>
            </a:pPr>
            <a:r>
              <a:rPr lang="en-AU" sz="2400" dirty="0" smtClean="0"/>
              <a:t>The price is at subsidised rate for individual researchers and at further subsidised rate for students enrolled with academic institutions.</a:t>
            </a:r>
          </a:p>
          <a:p>
            <a:pPr marL="514350" indent="-514350">
              <a:buFont typeface="Wingdings" pitchFamily="2" charset="2"/>
              <a:buChar char="Ø"/>
            </a:pPr>
            <a:endParaRPr lang="en-AU" sz="2400" dirty="0" smtClean="0"/>
          </a:p>
          <a:p>
            <a:pPr>
              <a:buFont typeface="Wingdings" pitchFamily="2" charset="2"/>
              <a:buChar char="Ø"/>
            </a:pPr>
            <a:endParaRPr lang="en-US" dirty="0" smtClean="0"/>
          </a:p>
          <a:p>
            <a:endParaRPr lang="en-US" dirty="0"/>
          </a:p>
        </p:txBody>
      </p:sp>
      <p:sp>
        <p:nvSpPr>
          <p:cNvPr id="3" name="Slide Number Placeholder 2"/>
          <p:cNvSpPr>
            <a:spLocks noGrp="1"/>
          </p:cNvSpPr>
          <p:nvPr>
            <p:ph type="sldNum" sz="quarter" idx="12"/>
          </p:nvPr>
        </p:nvSpPr>
        <p:spPr/>
        <p:txBody>
          <a:bodyPr/>
          <a:lstStyle/>
          <a:p>
            <a:fld id="{9D75B32C-394F-4AAD-9ABB-CDFB933A7CF3}" type="slidenum">
              <a:rPr lang="en-AU" smtClean="0"/>
              <a:pPr/>
              <a:t>7</a:t>
            </a:fld>
            <a:endParaRPr lang="en-AU"/>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pPr algn="l"/>
            <a:r>
              <a:rPr lang="en-US" sz="2800" b="1" u="sng" dirty="0" smtClean="0">
                <a:solidFill>
                  <a:srgbClr val="006600"/>
                </a:solidFill>
              </a:rPr>
              <a:t>Web-based data dissemination-</a:t>
            </a:r>
            <a:endParaRPr lang="en-US" sz="2800" dirty="0"/>
          </a:p>
        </p:txBody>
      </p:sp>
      <p:sp>
        <p:nvSpPr>
          <p:cNvPr id="3" name="Content Placeholder 2"/>
          <p:cNvSpPr>
            <a:spLocks noGrp="1"/>
          </p:cNvSpPr>
          <p:nvPr>
            <p:ph idx="1"/>
          </p:nvPr>
        </p:nvSpPr>
        <p:spPr>
          <a:xfrm>
            <a:off x="685800" y="990600"/>
            <a:ext cx="7772400" cy="5562600"/>
          </a:xfrm>
        </p:spPr>
        <p:txBody>
          <a:bodyPr/>
          <a:lstStyle/>
          <a:p>
            <a:pPr>
              <a:buClr>
                <a:srgbClr val="006600"/>
              </a:buClr>
              <a:buFont typeface="Wingdings" pitchFamily="2" charset="2"/>
              <a:buChar char="Ø"/>
            </a:pPr>
            <a:endParaRPr lang="en-US" sz="2400" dirty="0" smtClean="0"/>
          </a:p>
          <a:p>
            <a:pPr>
              <a:buClr>
                <a:srgbClr val="006600"/>
              </a:buClr>
              <a:buFont typeface="Wingdings" pitchFamily="2" charset="2"/>
              <a:buChar char="Ø"/>
            </a:pPr>
            <a:r>
              <a:rPr lang="en-US" sz="2400" dirty="0" smtClean="0"/>
              <a:t>The National Policy on dissemination of statistical  data envisaged creation of a data warehouse to enable the data users and general  public to have easy access  to the published as well as unpublished validated data in the required form and content from one source.</a:t>
            </a:r>
          </a:p>
          <a:p>
            <a:pPr>
              <a:buClr>
                <a:srgbClr val="006600"/>
              </a:buClr>
              <a:buFont typeface="Wingdings" pitchFamily="2" charset="2"/>
              <a:buChar char="Ø"/>
            </a:pPr>
            <a:endParaRPr lang="en-US" sz="2400" b="1" dirty="0" smtClean="0"/>
          </a:p>
          <a:p>
            <a:pPr>
              <a:buClr>
                <a:srgbClr val="FF00FF"/>
              </a:buClr>
              <a:buFont typeface="Wingdings" pitchFamily="2" charset="2"/>
              <a:buChar char="Ø"/>
            </a:pPr>
            <a:r>
              <a:rPr lang="en-US" sz="2400" dirty="0" smtClean="0"/>
              <a:t>MoSPI took up creation of National Data Warehouse which is an integrated repository of current and  historical </a:t>
            </a:r>
          </a:p>
          <a:p>
            <a:pPr>
              <a:buClr>
                <a:srgbClr val="FF00FF"/>
              </a:buClr>
              <a:buFont typeface="Wingdings" pitchFamily="2" charset="2"/>
              <a:buNone/>
            </a:pPr>
            <a:r>
              <a:rPr lang="en-US" sz="2400" dirty="0" smtClean="0"/>
              <a:t>    data generated by MoSPI and other Central Ministries to provide remote access facilities to end users through a network.</a:t>
            </a:r>
            <a:endParaRPr lang="en-US" sz="2400" dirty="0"/>
          </a:p>
        </p:txBody>
      </p:sp>
      <p:sp>
        <p:nvSpPr>
          <p:cNvPr id="4" name="Slide Number Placeholder 3"/>
          <p:cNvSpPr>
            <a:spLocks noGrp="1"/>
          </p:cNvSpPr>
          <p:nvPr>
            <p:ph type="sldNum" sz="quarter" idx="12"/>
          </p:nvPr>
        </p:nvSpPr>
        <p:spPr/>
        <p:txBody>
          <a:bodyPr/>
          <a:lstStyle/>
          <a:p>
            <a:fld id="{0F226314-188D-48C4-9981-1E0A187C2CF6}" type="slidenum">
              <a:rPr lang="en-AU" smtClean="0"/>
              <a:pPr/>
              <a:t>8</a:t>
            </a:fld>
            <a:endParaRPr lang="en-AU"/>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14400"/>
          </a:xfrm>
        </p:spPr>
        <p:txBody>
          <a:bodyPr/>
          <a:lstStyle/>
          <a:p>
            <a:r>
              <a:rPr lang="en-US" sz="3600" b="1" dirty="0" smtClean="0"/>
              <a:t>Data Dissemination through Ministry’s website</a:t>
            </a:r>
            <a:endParaRPr lang="en-US" sz="3600" b="1" dirty="0"/>
          </a:p>
        </p:txBody>
      </p:sp>
      <p:sp>
        <p:nvSpPr>
          <p:cNvPr id="3" name="Content Placeholder 2"/>
          <p:cNvSpPr>
            <a:spLocks noGrp="1"/>
          </p:cNvSpPr>
          <p:nvPr>
            <p:ph idx="1"/>
          </p:nvPr>
        </p:nvSpPr>
        <p:spPr>
          <a:xfrm>
            <a:off x="457200" y="1676401"/>
            <a:ext cx="8229600" cy="4648200"/>
          </a:xfrm>
        </p:spPr>
        <p:txBody>
          <a:bodyPr/>
          <a:lstStyle/>
          <a:p>
            <a:pPr lvl="1"/>
            <a:endParaRPr lang="en-US" sz="2800" dirty="0" smtClean="0"/>
          </a:p>
          <a:p>
            <a:pPr lvl="1"/>
            <a:r>
              <a:rPr lang="en-US" sz="2800" dirty="0" smtClean="0"/>
              <a:t>Free downloading of publications/reports  </a:t>
            </a:r>
          </a:p>
          <a:p>
            <a:pPr lvl="1"/>
            <a:r>
              <a:rPr lang="en-US" sz="2800" dirty="0" smtClean="0"/>
              <a:t>Availability of key statistics by sector and subject</a:t>
            </a:r>
          </a:p>
          <a:p>
            <a:pPr lvl="1"/>
            <a:r>
              <a:rPr lang="en-US" sz="2800" dirty="0" smtClean="0"/>
              <a:t>Unit level data dissemination to approved users</a:t>
            </a:r>
          </a:p>
          <a:p>
            <a:pPr lvl="1"/>
            <a:r>
              <a:rPr lang="en-US" sz="2800" dirty="0" smtClean="0"/>
              <a:t>Data warehouse for internal users</a:t>
            </a:r>
          </a:p>
          <a:p>
            <a:pPr lvl="1"/>
            <a:r>
              <a:rPr lang="en-US" sz="2800" dirty="0" smtClean="0"/>
              <a:t>Meta data on unit level data through Toolkit software</a:t>
            </a:r>
            <a:endParaRPr lang="en-US" sz="2800" dirty="0"/>
          </a:p>
        </p:txBody>
      </p:sp>
      <p:sp>
        <p:nvSpPr>
          <p:cNvPr id="4" name="Footer Placeholder 3"/>
          <p:cNvSpPr>
            <a:spLocks noGrp="1"/>
          </p:cNvSpPr>
          <p:nvPr>
            <p:ph type="ftr" sz="quarter" idx="11"/>
          </p:nvPr>
        </p:nvSpPr>
        <p:spPr/>
        <p:txBody>
          <a:bodyPr/>
          <a:lstStyle/>
          <a:p>
            <a:pPr>
              <a:defRPr/>
            </a:pPr>
            <a:r>
              <a:rPr lang="en-US" smtClean="0"/>
              <a:t>Presentation on Micro data </a:t>
            </a:r>
            <a:endParaRPr lang="en-US"/>
          </a:p>
        </p:txBody>
      </p:sp>
      <p:sp>
        <p:nvSpPr>
          <p:cNvPr id="5" name="Slide Number Placeholder 4"/>
          <p:cNvSpPr>
            <a:spLocks noGrp="1"/>
          </p:cNvSpPr>
          <p:nvPr>
            <p:ph type="sldNum" sz="quarter" idx="12"/>
          </p:nvPr>
        </p:nvSpPr>
        <p:spPr/>
        <p:txBody>
          <a:bodyPr/>
          <a:lstStyle/>
          <a:p>
            <a:pPr>
              <a:defRPr/>
            </a:pPr>
            <a:fld id="{A9C0ACC0-45CD-459F-BC6D-5154C28A7047}" type="slidenum">
              <a:rPr lang="en-US" smtClean="0"/>
              <a:pPr>
                <a:defRPr/>
              </a:pPr>
              <a:t>9</a:t>
            </a:fld>
            <a:endParaRPr lang="en-US"/>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4192</TotalTime>
  <Words>677</Words>
  <Application>Microsoft Office PowerPoint</Application>
  <PresentationFormat>On-screen Show (4:3)</PresentationFormat>
  <Paragraphs>120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GOVERNMENT OF INDIA</vt:lpstr>
      <vt:lpstr>Slide 3</vt:lpstr>
      <vt:lpstr>            Data Preservation and Dissemination</vt:lpstr>
      <vt:lpstr>Slide 5</vt:lpstr>
      <vt:lpstr>CURRENT PRACTICE OF MICRO-DATA DISSEMINATION IN MoSPI </vt:lpstr>
      <vt:lpstr>Slide 7</vt:lpstr>
      <vt:lpstr>Web-based data dissemination-</vt:lpstr>
      <vt:lpstr>Data Dissemination through Ministry’s website</vt:lpstr>
      <vt:lpstr>Data Warehouse Page</vt:lpstr>
      <vt:lpstr>Slide 11</vt:lpstr>
      <vt:lpstr>Slide 12</vt:lpstr>
      <vt:lpstr>Slide 13</vt:lpstr>
      <vt:lpstr>Slide 14</vt:lpstr>
      <vt:lpstr>Challenges / Future Plans   for the Data Warehouse  </vt:lpstr>
      <vt:lpstr>Slide 16</vt:lpstr>
      <vt:lpstr>Slide 17</vt:lpstr>
      <vt:lpstr>Slide 18</vt:lpstr>
      <vt:lpstr>Slide 19</vt:lpstr>
      <vt:lpstr>Slide 20</vt:lpstr>
      <vt:lpstr>Slide 21</vt:lpstr>
    </vt:vector>
  </TitlesOfParts>
  <Company>mos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 cc</dc:creator>
  <cp:lastModifiedBy>user</cp:lastModifiedBy>
  <cp:revision>450</cp:revision>
  <dcterms:created xsi:type="dcterms:W3CDTF">1999-05-15T05:45:33Z</dcterms:created>
  <dcterms:modified xsi:type="dcterms:W3CDTF">2012-06-18T11:58:54Z</dcterms:modified>
</cp:coreProperties>
</file>